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5"/>
  </p:sldMasterIdLst>
  <p:notesMasterIdLst>
    <p:notesMasterId r:id="rId21"/>
  </p:notesMasterIdLst>
  <p:sldIdLst>
    <p:sldId id="256" r:id="rId6"/>
    <p:sldId id="401" r:id="rId7"/>
    <p:sldId id="288" r:id="rId8"/>
    <p:sldId id="371" r:id="rId9"/>
    <p:sldId id="374" r:id="rId10"/>
    <p:sldId id="378" r:id="rId11"/>
    <p:sldId id="398" r:id="rId12"/>
    <p:sldId id="389" r:id="rId13"/>
    <p:sldId id="381" r:id="rId14"/>
    <p:sldId id="402" r:id="rId15"/>
    <p:sldId id="400" r:id="rId16"/>
    <p:sldId id="394" r:id="rId17"/>
    <p:sldId id="395" r:id="rId18"/>
    <p:sldId id="330" r:id="rId19"/>
    <p:sldId id="363" r:id="rId20"/>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Lafferty" initials="LL" lastIdx="6" clrIdx="0">
    <p:extLst>
      <p:ext uri="{19B8F6BF-5375-455C-9EA6-DF929625EA0E}">
        <p15:presenceInfo xmlns:p15="http://schemas.microsoft.com/office/powerpoint/2012/main" userId="S-1-5-21-3355743482-4099900790-608739421-29773" providerId="AD"/>
      </p:ext>
    </p:extLst>
  </p:cmAuthor>
  <p:cmAuthor id="2" name="Kay Rulton" initials="KR" lastIdx="36" clrIdx="1">
    <p:extLst>
      <p:ext uri="{19B8F6BF-5375-455C-9EA6-DF929625EA0E}">
        <p15:presenceInfo xmlns:p15="http://schemas.microsoft.com/office/powerpoint/2012/main" userId="S-1-5-21-3355743482-4099900790-608739421-12224" providerId="AD"/>
      </p:ext>
    </p:extLst>
  </p:cmAuthor>
  <p:cmAuthor id="3" name="Paul McKinney" initials="PM" lastIdx="41" clrIdx="2">
    <p:extLst>
      <p:ext uri="{19B8F6BF-5375-455C-9EA6-DF929625EA0E}">
        <p15:presenceInfo xmlns:p15="http://schemas.microsoft.com/office/powerpoint/2012/main" userId="S-1-5-21-3355743482-4099900790-608739421-5171" providerId="AD"/>
      </p:ext>
    </p:extLst>
  </p:cmAuthor>
  <p:cmAuthor id="4" name="Paul Huggins" initials="PH" lastIdx="5" clrIdx="3">
    <p:extLst>
      <p:ext uri="{19B8F6BF-5375-455C-9EA6-DF929625EA0E}">
        <p15:presenceInfo xmlns:p15="http://schemas.microsoft.com/office/powerpoint/2012/main" userId="S-1-5-21-3355743482-4099900790-608739421-51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F52"/>
    <a:srgbClr val="333333"/>
    <a:srgbClr val="003478"/>
    <a:srgbClr val="ADD9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65" autoAdjust="0"/>
    <p:restoredTop sz="94694"/>
  </p:normalViewPr>
  <p:slideViewPr>
    <p:cSldViewPr snapToGrid="0" showGuides="1">
      <p:cViewPr varScale="1">
        <p:scale>
          <a:sx n="159" d="100"/>
          <a:sy n="159" d="100"/>
        </p:scale>
        <p:origin x="162" y="114"/>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145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D9CACA8-1BBC-4975-8319-4D3B3E6CC5A7}" type="datetimeFigureOut">
              <a:rPr lang="en-GB" smtClean="0"/>
              <a:t>07/12/2022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3BBFE7A-5D0F-421C-811A-CD982381D372}" type="slidenum">
              <a:rPr lang="en-GB" smtClean="0"/>
              <a:t>‹#›</a:t>
            </a:fld>
            <a:endParaRPr lang="en-GB" dirty="0"/>
          </a:p>
        </p:txBody>
      </p:sp>
    </p:spTree>
    <p:extLst>
      <p:ext uri="{BB962C8B-B14F-4D97-AF65-F5344CB8AC3E}">
        <p14:creationId xmlns:p14="http://schemas.microsoft.com/office/powerpoint/2010/main" val="179093137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dirty="0"/>
          </a:p>
        </p:txBody>
      </p:sp>
      <p:sp>
        <p:nvSpPr>
          <p:cNvPr id="4" name="Slide Number Placeholder 3"/>
          <p:cNvSpPr>
            <a:spLocks noGrp="1"/>
          </p:cNvSpPr>
          <p:nvPr>
            <p:ph type="sldNum" sz="quarter" idx="5"/>
          </p:nvPr>
        </p:nvSpPr>
        <p:spPr/>
        <p:txBody>
          <a:bodyPr/>
          <a:lstStyle/>
          <a:p>
            <a:fld id="{83BBFE7A-5D0F-421C-811A-CD982381D372}" type="slidenum">
              <a:rPr lang="en-GB" smtClean="0"/>
              <a:t>3</a:t>
            </a:fld>
            <a:endParaRPr lang="en-GB" dirty="0"/>
          </a:p>
        </p:txBody>
      </p:sp>
    </p:spTree>
    <p:extLst>
      <p:ext uri="{BB962C8B-B14F-4D97-AF65-F5344CB8AC3E}">
        <p14:creationId xmlns:p14="http://schemas.microsoft.com/office/powerpoint/2010/main" val="1180480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11301" y="1050182"/>
            <a:ext cx="5221287" cy="1533474"/>
          </a:xfrm>
        </p:spPr>
        <p:txBody>
          <a:bodyPr anchor="t">
            <a:noAutofit/>
          </a:bodyPr>
          <a:lstStyle>
            <a:lvl1pPr algn="l">
              <a:defRPr sz="3200"/>
            </a:lvl1pPr>
          </a:lstStyle>
          <a:p>
            <a:r>
              <a:rPr lang="en-US" dirty="0"/>
              <a:t>Enter title here</a:t>
            </a:r>
          </a:p>
        </p:txBody>
      </p:sp>
      <p:sp>
        <p:nvSpPr>
          <p:cNvPr id="3" name="Subtitle 2"/>
          <p:cNvSpPr>
            <a:spLocks noGrp="1"/>
          </p:cNvSpPr>
          <p:nvPr>
            <p:ph type="subTitle" idx="1" hasCustomPrompt="1"/>
          </p:nvPr>
        </p:nvSpPr>
        <p:spPr>
          <a:xfrm>
            <a:off x="1511300" y="2892091"/>
            <a:ext cx="5221287" cy="770335"/>
          </a:xfrm>
        </p:spPr>
        <p:txBody>
          <a:bodyPr lIns="0" tIns="0" rIns="0" bIns="0">
            <a:noAutofit/>
          </a:bodyPr>
          <a:lstStyle>
            <a:lvl1pPr marL="0" indent="0" algn="l">
              <a:buNone/>
              <a:defRPr sz="20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text</a:t>
            </a:r>
          </a:p>
        </p:txBody>
      </p:sp>
      <p:sp>
        <p:nvSpPr>
          <p:cNvPr id="4" name="Date Placeholder 3"/>
          <p:cNvSpPr>
            <a:spLocks noGrp="1"/>
          </p:cNvSpPr>
          <p:nvPr>
            <p:ph type="dt" sz="half" idx="10"/>
          </p:nvPr>
        </p:nvSpPr>
        <p:spPr>
          <a:xfrm>
            <a:off x="1511301" y="4032267"/>
            <a:ext cx="1620837" cy="273844"/>
          </a:xfrm>
          <a:prstGeom prst="rect">
            <a:avLst/>
          </a:prstGeom>
        </p:spPr>
        <p:txBody>
          <a:bodyPr lIns="0" tIns="0" rIns="0" bIns="0"/>
          <a:lstStyle>
            <a:lvl1pPr>
              <a:defRPr sz="1600"/>
            </a:lvl1pPr>
          </a:lstStyle>
          <a:p>
            <a:fld id="{9F701154-5608-44BB-A004-67DB8CAC743A}" type="datetime1">
              <a:rPr lang="en-GB" smtClean="0"/>
              <a:pPr/>
              <a:t>07/12/2022</a:t>
            </a:fld>
            <a:endParaRPr lang="en-GB" dirty="0"/>
          </a:p>
        </p:txBody>
      </p:sp>
      <p:cxnSp>
        <p:nvCxnSpPr>
          <p:cNvPr id="7" name="Straight Connector 6"/>
          <p:cNvCxnSpPr>
            <a:cxnSpLocks/>
          </p:cNvCxnSpPr>
          <p:nvPr userDrawn="1"/>
        </p:nvCxnSpPr>
        <p:spPr>
          <a:xfrm>
            <a:off x="1511301" y="3863073"/>
            <a:ext cx="1620837"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98038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_table_graph_no subtitle">
    <p:spTree>
      <p:nvGrpSpPr>
        <p:cNvPr id="1" name=""/>
        <p:cNvGrpSpPr/>
        <p:nvPr/>
      </p:nvGrpSpPr>
      <p:grpSpPr>
        <a:xfrm>
          <a:off x="0" y="0"/>
          <a:ext cx="0" cy="0"/>
          <a:chOff x="0" y="0"/>
          <a:chExt cx="0" cy="0"/>
        </a:xfrm>
      </p:grpSpPr>
      <p:sp>
        <p:nvSpPr>
          <p:cNvPr id="19" name="Text Placeholder 2"/>
          <p:cNvSpPr>
            <a:spLocks noGrp="1"/>
          </p:cNvSpPr>
          <p:nvPr>
            <p:ph idx="17"/>
          </p:nvPr>
        </p:nvSpPr>
        <p:spPr>
          <a:xfrm>
            <a:off x="1511298" y="1215073"/>
            <a:ext cx="6643689" cy="3321893"/>
          </a:xfrm>
          <a:prstGeom prst="rect">
            <a:avLst/>
          </a:prstGeom>
        </p:spPr>
        <p:txBody>
          <a:bodyPr vert="horz" lIns="0" tIns="0" rIns="0" bIns="0" rtlCol="0">
            <a:noAutofit/>
          </a:bodyPr>
          <a:lstStyle>
            <a:lvl1pPr>
              <a:defRPr sz="1800"/>
            </a:lvl1pPr>
            <a:lvl2pPr>
              <a:defRPr sz="1750"/>
            </a:lvl2pPr>
            <a:lvl3pPr>
              <a:defRPr sz="1700"/>
            </a:lvl3pPr>
            <a:lvl4pPr>
              <a:defRPr sz="1650"/>
            </a:lvl4pPr>
            <a:lvl5pPr>
              <a:defRPr sz="1600"/>
            </a:lvl5pPr>
            <a:lvl6pPr>
              <a:defRPr sz="1550"/>
            </a:lvl6pPr>
          </a:lstStyle>
          <a:p>
            <a:pPr lvl="0"/>
            <a:r>
              <a:rPr lang="en-US"/>
              <a:t>Click to edit Master text styles</a:t>
            </a:r>
          </a:p>
        </p:txBody>
      </p:sp>
      <p:sp>
        <p:nvSpPr>
          <p:cNvPr id="21"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9"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0" name="Footer Placeholder 1"/>
          <p:cNvSpPr>
            <a:spLocks noGrp="1"/>
          </p:cNvSpPr>
          <p:nvPr>
            <p:ph type="ftr" sz="quarter" idx="11"/>
          </p:nvPr>
        </p:nvSpPr>
        <p:spPr>
          <a:xfrm>
            <a:off x="1511298" y="4712208"/>
            <a:ext cx="7346248" cy="310738"/>
          </a:xfrm>
          <a:prstGeom prst="rect">
            <a:avLst/>
          </a:prstGeom>
        </p:spPr>
        <p:txBody>
          <a:bodyPr/>
          <a:lstStyle/>
          <a:p>
            <a:endParaRPr lang="en-GB" dirty="0"/>
          </a:p>
        </p:txBody>
      </p:sp>
      <p:sp>
        <p:nvSpPr>
          <p:cNvPr id="16"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spTree>
    <p:extLst>
      <p:ext uri="{BB962C8B-B14F-4D97-AF65-F5344CB8AC3E}">
        <p14:creationId xmlns:p14="http://schemas.microsoft.com/office/powerpoint/2010/main" val="1823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2"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5" name="Footer Placeholder 1"/>
          <p:cNvSpPr>
            <a:spLocks noGrp="1"/>
          </p:cNvSpPr>
          <p:nvPr>
            <p:ph type="ftr" sz="quarter" idx="11"/>
          </p:nvPr>
        </p:nvSpPr>
        <p:spPr>
          <a:xfrm>
            <a:off x="1511298" y="4712208"/>
            <a:ext cx="7346248" cy="310738"/>
          </a:xfrm>
          <a:prstGeom prst="rect">
            <a:avLst/>
          </a:prstGeom>
        </p:spPr>
        <p:txBody>
          <a:bodyPr/>
          <a:lstStyle/>
          <a:p>
            <a:endParaRPr lang="en-GB" dirty="0"/>
          </a:p>
        </p:txBody>
      </p:sp>
      <p:sp>
        <p:nvSpPr>
          <p:cNvPr id="24"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5" name="Straight Connector 24"/>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ubtitle 2"/>
          <p:cNvSpPr>
            <a:spLocks noGrp="1"/>
          </p:cNvSpPr>
          <p:nvPr>
            <p:ph type="subTitle" idx="1" hasCustomPrompt="1"/>
          </p:nvPr>
        </p:nvSpPr>
        <p:spPr>
          <a:xfrm>
            <a:off x="1511300" y="1226956"/>
            <a:ext cx="7346246" cy="358764"/>
          </a:xfrm>
        </p:spPr>
        <p:txBody>
          <a:bodyPr lIns="0" tIns="0" rIns="0" bIns="0">
            <a:noAutofit/>
          </a:bodyPr>
          <a:lstStyle>
            <a:lvl1pPr marL="0" indent="0" algn="l">
              <a:buNone/>
              <a:defRPr sz="2000" b="1">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sp>
        <p:nvSpPr>
          <p:cNvPr id="28" name="Text Placeholder 2"/>
          <p:cNvSpPr>
            <a:spLocks noGrp="1"/>
          </p:cNvSpPr>
          <p:nvPr>
            <p:ph idx="18"/>
          </p:nvPr>
        </p:nvSpPr>
        <p:spPr>
          <a:xfrm>
            <a:off x="4987446" y="1784275"/>
            <a:ext cx="3167541" cy="2533266"/>
          </a:xfrm>
          <a:prstGeom prst="rect">
            <a:avLst/>
          </a:prstGeom>
        </p:spPr>
        <p:txBody>
          <a:bodyPr vert="horz" lIns="0" tIns="0" rIns="0" bIns="0" numCol="1" spcCol="180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2"/>
          <p:cNvSpPr>
            <a:spLocks noGrp="1"/>
          </p:cNvSpPr>
          <p:nvPr>
            <p:ph idx="19"/>
          </p:nvPr>
        </p:nvSpPr>
        <p:spPr>
          <a:xfrm>
            <a:off x="1531619" y="1784275"/>
            <a:ext cx="3167541" cy="2533266"/>
          </a:xfrm>
          <a:prstGeom prst="rect">
            <a:avLst/>
          </a:prstGeom>
        </p:spPr>
        <p:txBody>
          <a:bodyPr vert="horz" lIns="0" tIns="0" rIns="0" bIns="0" numCol="1" spcCol="180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6071239"/>
      </p:ext>
    </p:extLst>
  </p:cSld>
  <p:clrMapOvr>
    <a:masterClrMapping/>
  </p:clrMapOvr>
  <p:extLst>
    <p:ext uri="{DCECCB84-F9BA-43D5-87BE-67443E8EF086}">
      <p15:sldGuideLst xmlns:p15="http://schemas.microsoft.com/office/powerpoint/2012/main">
        <p15:guide id="1" pos="514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Column no subtitle">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0" name="Text Placeholder 2"/>
          <p:cNvSpPr>
            <a:spLocks noGrp="1"/>
          </p:cNvSpPr>
          <p:nvPr>
            <p:ph idx="18"/>
          </p:nvPr>
        </p:nvSpPr>
        <p:spPr>
          <a:xfrm>
            <a:off x="5003364" y="1400534"/>
            <a:ext cx="3167541" cy="2868120"/>
          </a:xfrm>
          <a:prstGeom prst="rect">
            <a:avLst/>
          </a:prstGeom>
        </p:spPr>
        <p:txBody>
          <a:bodyPr vert="horz" lIns="0" tIns="0" rIns="0" bIns="0" numCol="1" spcCol="180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p:cNvSpPr>
            <a:spLocks noGrp="1"/>
          </p:cNvSpPr>
          <p:nvPr>
            <p:ph idx="19"/>
          </p:nvPr>
        </p:nvSpPr>
        <p:spPr>
          <a:xfrm>
            <a:off x="1511299" y="1400534"/>
            <a:ext cx="3167541" cy="2868120"/>
          </a:xfrm>
          <a:prstGeom prst="rect">
            <a:avLst/>
          </a:prstGeom>
        </p:spPr>
        <p:txBody>
          <a:bodyPr vert="horz" lIns="0" tIns="0" rIns="0" bIns="0" numCol="1" spcCol="180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5" name="Footer Placeholder 1"/>
          <p:cNvSpPr>
            <a:spLocks noGrp="1"/>
          </p:cNvSpPr>
          <p:nvPr>
            <p:ph type="ftr" sz="quarter" idx="11"/>
          </p:nvPr>
        </p:nvSpPr>
        <p:spPr>
          <a:xfrm>
            <a:off x="1511298" y="4712208"/>
            <a:ext cx="7346248" cy="310738"/>
          </a:xfrm>
          <a:prstGeom prst="rect">
            <a:avLst/>
          </a:prstGeom>
        </p:spPr>
        <p:txBody>
          <a:bodyPr/>
          <a:lstStyle/>
          <a:p>
            <a:endParaRPr lang="en-GB" dirty="0"/>
          </a:p>
        </p:txBody>
      </p:sp>
      <p:sp>
        <p:nvSpPr>
          <p:cNvPr id="20"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1" name="Straight Connector 20"/>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989687"/>
      </p:ext>
    </p:extLst>
  </p:cSld>
  <p:clrMapOvr>
    <a:masterClrMapping/>
  </p:clrMapOvr>
  <p:extLst>
    <p:ext uri="{DCECCB84-F9BA-43D5-87BE-67443E8EF086}">
      <p15:sldGuideLst xmlns:p15="http://schemas.microsoft.com/office/powerpoint/2012/main">
        <p15:guide id="1" pos="51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Comparison Stat 2 (Dark Blue)">
    <p:spTree>
      <p:nvGrpSpPr>
        <p:cNvPr id="1" name=""/>
        <p:cNvGrpSpPr/>
        <p:nvPr/>
      </p:nvGrpSpPr>
      <p:grpSpPr>
        <a:xfrm>
          <a:off x="0" y="0"/>
          <a:ext cx="0" cy="0"/>
          <a:chOff x="0" y="0"/>
          <a:chExt cx="0" cy="0"/>
        </a:xfrm>
      </p:grpSpPr>
      <p:sp>
        <p:nvSpPr>
          <p:cNvPr id="6" name="Rectangle 5"/>
          <p:cNvSpPr>
            <a:spLocks/>
          </p:cNvSpPr>
          <p:nvPr userDrawn="1"/>
        </p:nvSpPr>
        <p:spPr>
          <a:xfrm>
            <a:off x="1316409" y="0"/>
            <a:ext cx="782759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p:cNvSpPr>
            <a:spLocks noGrp="1"/>
          </p:cNvSpPr>
          <p:nvPr>
            <p:ph type="subTitle" idx="13" hasCustomPrompt="1"/>
          </p:nvPr>
        </p:nvSpPr>
        <p:spPr>
          <a:xfrm>
            <a:off x="1511301" y="3543300"/>
            <a:ext cx="2014537" cy="359677"/>
          </a:xfrm>
        </p:spPr>
        <p:txBody>
          <a:bodyPr lIns="0" tIns="0" rIns="0" bIns="0">
            <a:noAutofit/>
          </a:bodyPr>
          <a:lstStyle>
            <a:lvl1pPr marL="0" indent="0" algn="l">
              <a:buNone/>
              <a:defRPr sz="18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Supporting text</a:t>
            </a:r>
          </a:p>
        </p:txBody>
      </p:sp>
      <p:sp>
        <p:nvSpPr>
          <p:cNvPr id="8" name="Text Placeholder 7"/>
          <p:cNvSpPr>
            <a:spLocks noGrp="1"/>
          </p:cNvSpPr>
          <p:nvPr>
            <p:ph type="body" sz="quarter" idx="17" hasCustomPrompt="1"/>
          </p:nvPr>
        </p:nvSpPr>
        <p:spPr>
          <a:xfrm>
            <a:off x="1482726"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9" name="Straight Connector 8"/>
          <p:cNvCxnSpPr>
            <a:cxnSpLocks/>
          </p:cNvCxnSpPr>
          <p:nvPr userDrawn="1"/>
        </p:nvCxnSpPr>
        <p:spPr>
          <a:xfrm>
            <a:off x="1511301"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7"/>
          <p:cNvSpPr>
            <a:spLocks noGrp="1"/>
          </p:cNvSpPr>
          <p:nvPr>
            <p:ph type="body" sz="quarter" idx="18" hasCustomPrompt="1"/>
          </p:nvPr>
        </p:nvSpPr>
        <p:spPr>
          <a:xfrm>
            <a:off x="1511300"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2" name="Text Placeholder 7"/>
          <p:cNvSpPr>
            <a:spLocks noGrp="1"/>
          </p:cNvSpPr>
          <p:nvPr>
            <p:ph type="body" sz="quarter" idx="19" hasCustomPrompt="1"/>
          </p:nvPr>
        </p:nvSpPr>
        <p:spPr>
          <a:xfrm>
            <a:off x="5164137"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3" name="Straight Connector 12"/>
          <p:cNvCxnSpPr>
            <a:cxnSpLocks/>
          </p:cNvCxnSpPr>
          <p:nvPr userDrawn="1"/>
        </p:nvCxnSpPr>
        <p:spPr>
          <a:xfrm>
            <a:off x="5192712"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27"/>
          <p:cNvSpPr>
            <a:spLocks noGrp="1"/>
          </p:cNvSpPr>
          <p:nvPr>
            <p:ph type="body" sz="quarter" idx="20" hasCustomPrompt="1"/>
          </p:nvPr>
        </p:nvSpPr>
        <p:spPr>
          <a:xfrm>
            <a:off x="5192711"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6" name="Text Placeholder 3"/>
          <p:cNvSpPr>
            <a:spLocks noGrp="1"/>
          </p:cNvSpPr>
          <p:nvPr>
            <p:ph type="body" sz="quarter" idx="32" hasCustomPrompt="1"/>
          </p:nvPr>
        </p:nvSpPr>
        <p:spPr>
          <a:xfrm>
            <a:off x="5192711" y="3543300"/>
            <a:ext cx="2014538"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18"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sp>
        <p:nvSpPr>
          <p:cNvPr id="15" name="Footer Placeholder 1"/>
          <p:cNvSpPr>
            <a:spLocks noGrp="1"/>
          </p:cNvSpPr>
          <p:nvPr>
            <p:ph type="ftr" sz="quarter" idx="11"/>
          </p:nvPr>
        </p:nvSpPr>
        <p:spPr>
          <a:xfrm>
            <a:off x="1511298" y="4712208"/>
            <a:ext cx="7346248" cy="310738"/>
          </a:xfrm>
          <a:prstGeom prst="rect">
            <a:avLst/>
          </a:prstGeo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92770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Comparison Stat 2 (Light Blue)">
    <p:spTree>
      <p:nvGrpSpPr>
        <p:cNvPr id="1" name=""/>
        <p:cNvGrpSpPr/>
        <p:nvPr/>
      </p:nvGrpSpPr>
      <p:grpSpPr>
        <a:xfrm>
          <a:off x="0" y="0"/>
          <a:ext cx="0" cy="0"/>
          <a:chOff x="0" y="0"/>
          <a:chExt cx="0" cy="0"/>
        </a:xfrm>
      </p:grpSpPr>
      <p:sp>
        <p:nvSpPr>
          <p:cNvPr id="18" name="Rectangle 17"/>
          <p:cNvSpPr>
            <a:spLocks/>
          </p:cNvSpPr>
          <p:nvPr userDrawn="1"/>
        </p:nvSpPr>
        <p:spPr>
          <a:xfrm>
            <a:off x="1316409" y="0"/>
            <a:ext cx="782759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p:cNvSpPr>
            <a:spLocks noGrp="1"/>
          </p:cNvSpPr>
          <p:nvPr>
            <p:ph type="subTitle" idx="13" hasCustomPrompt="1"/>
          </p:nvPr>
        </p:nvSpPr>
        <p:spPr>
          <a:xfrm>
            <a:off x="1511301" y="3543300"/>
            <a:ext cx="2014537" cy="359677"/>
          </a:xfrm>
        </p:spPr>
        <p:txBody>
          <a:bodyPr lIns="0" tIns="0" rIns="0" bIns="0">
            <a:noAutofit/>
          </a:bodyPr>
          <a:lstStyle>
            <a:lvl1pPr marL="0" indent="0" algn="l">
              <a:buNone/>
              <a:defRPr sz="18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Supporting text</a:t>
            </a:r>
          </a:p>
        </p:txBody>
      </p:sp>
      <p:sp>
        <p:nvSpPr>
          <p:cNvPr id="8" name="Text Placeholder 7"/>
          <p:cNvSpPr>
            <a:spLocks noGrp="1"/>
          </p:cNvSpPr>
          <p:nvPr>
            <p:ph type="body" sz="quarter" idx="17" hasCustomPrompt="1"/>
          </p:nvPr>
        </p:nvSpPr>
        <p:spPr>
          <a:xfrm>
            <a:off x="1482726"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9" name="Straight Connector 8"/>
          <p:cNvCxnSpPr>
            <a:cxnSpLocks/>
          </p:cNvCxnSpPr>
          <p:nvPr userDrawn="1"/>
        </p:nvCxnSpPr>
        <p:spPr>
          <a:xfrm>
            <a:off x="1511301"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7"/>
          <p:cNvSpPr>
            <a:spLocks noGrp="1"/>
          </p:cNvSpPr>
          <p:nvPr>
            <p:ph type="body" sz="quarter" idx="18" hasCustomPrompt="1"/>
          </p:nvPr>
        </p:nvSpPr>
        <p:spPr>
          <a:xfrm>
            <a:off x="1511300"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2" name="Text Placeholder 7"/>
          <p:cNvSpPr>
            <a:spLocks noGrp="1"/>
          </p:cNvSpPr>
          <p:nvPr>
            <p:ph type="body" sz="quarter" idx="19" hasCustomPrompt="1"/>
          </p:nvPr>
        </p:nvSpPr>
        <p:spPr>
          <a:xfrm>
            <a:off x="5164137"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3" name="Straight Connector 12"/>
          <p:cNvCxnSpPr>
            <a:cxnSpLocks/>
          </p:cNvCxnSpPr>
          <p:nvPr userDrawn="1"/>
        </p:nvCxnSpPr>
        <p:spPr>
          <a:xfrm>
            <a:off x="5192712"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27"/>
          <p:cNvSpPr>
            <a:spLocks noGrp="1"/>
          </p:cNvSpPr>
          <p:nvPr>
            <p:ph type="body" sz="quarter" idx="20" hasCustomPrompt="1"/>
          </p:nvPr>
        </p:nvSpPr>
        <p:spPr>
          <a:xfrm>
            <a:off x="5192711"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6" name="Text Placeholder 3"/>
          <p:cNvSpPr>
            <a:spLocks noGrp="1"/>
          </p:cNvSpPr>
          <p:nvPr>
            <p:ph type="body" sz="quarter" idx="32" hasCustomPrompt="1"/>
          </p:nvPr>
        </p:nvSpPr>
        <p:spPr>
          <a:xfrm>
            <a:off x="5192711" y="3543300"/>
            <a:ext cx="2014538"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20"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sp>
        <p:nvSpPr>
          <p:cNvPr id="15" name="Footer Placeholder 1"/>
          <p:cNvSpPr>
            <a:spLocks noGrp="1"/>
          </p:cNvSpPr>
          <p:nvPr>
            <p:ph type="ftr" sz="quarter" idx="11"/>
          </p:nvPr>
        </p:nvSpPr>
        <p:spPr>
          <a:xfrm>
            <a:off x="1511298" y="4712208"/>
            <a:ext cx="7346248" cy="310738"/>
          </a:xfrm>
          <a:prstGeom prst="rect">
            <a:avLst/>
          </a:prstGeo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2755122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Comparison Stat 3 (Dark Blue)">
    <p:spTree>
      <p:nvGrpSpPr>
        <p:cNvPr id="1" name=""/>
        <p:cNvGrpSpPr/>
        <p:nvPr/>
      </p:nvGrpSpPr>
      <p:grpSpPr>
        <a:xfrm>
          <a:off x="0" y="0"/>
          <a:ext cx="0" cy="0"/>
          <a:chOff x="0" y="0"/>
          <a:chExt cx="0" cy="0"/>
        </a:xfrm>
      </p:grpSpPr>
      <p:sp>
        <p:nvSpPr>
          <p:cNvPr id="23" name="Rectangle 22"/>
          <p:cNvSpPr>
            <a:spLocks/>
          </p:cNvSpPr>
          <p:nvPr userDrawn="1"/>
        </p:nvSpPr>
        <p:spPr>
          <a:xfrm>
            <a:off x="1316409" y="0"/>
            <a:ext cx="782759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a:xfrm>
            <a:off x="7092950" y="4869656"/>
            <a:ext cx="1422400" cy="273844"/>
          </a:xfrm>
          <a:prstGeom prst="rect">
            <a:avLst/>
          </a:prstGeom>
        </p:spPr>
        <p:txBody>
          <a:bodyPr/>
          <a:lstStyle>
            <a:lvl1pPr>
              <a:defRPr sz="1200">
                <a:solidFill>
                  <a:schemeClr val="bg1"/>
                </a:solidFill>
              </a:defRPr>
            </a:lvl1pPr>
          </a:lstStyle>
          <a:p>
            <a:fld id="{83EC25B5-DDEC-4A99-AEF0-9546B1659FDE}" type="datetime1">
              <a:rPr lang="en-GB" smtClean="0"/>
              <a:pPr/>
              <a:t>07/12/2022</a:t>
            </a:fld>
            <a:endParaRPr lang="en-GB" dirty="0"/>
          </a:p>
        </p:txBody>
      </p:sp>
      <p:sp>
        <p:nvSpPr>
          <p:cNvPr id="7" name="Subtitle 2"/>
          <p:cNvSpPr>
            <a:spLocks noGrp="1"/>
          </p:cNvSpPr>
          <p:nvPr>
            <p:ph type="subTitle" idx="13" hasCustomPrompt="1"/>
          </p:nvPr>
        </p:nvSpPr>
        <p:spPr>
          <a:xfrm>
            <a:off x="1511301" y="3543300"/>
            <a:ext cx="2014537" cy="359677"/>
          </a:xfrm>
        </p:spPr>
        <p:txBody>
          <a:bodyPr lIns="0" tIns="0" rIns="0" bIns="0">
            <a:noAutofit/>
          </a:bodyPr>
          <a:lstStyle>
            <a:lvl1pPr marL="0" indent="0" algn="l">
              <a:buNone/>
              <a:defRPr sz="18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Supporting text</a:t>
            </a:r>
          </a:p>
        </p:txBody>
      </p:sp>
      <p:sp>
        <p:nvSpPr>
          <p:cNvPr id="8" name="Text Placeholder 7"/>
          <p:cNvSpPr>
            <a:spLocks noGrp="1"/>
          </p:cNvSpPr>
          <p:nvPr>
            <p:ph type="body" sz="quarter" idx="17" hasCustomPrompt="1"/>
          </p:nvPr>
        </p:nvSpPr>
        <p:spPr>
          <a:xfrm>
            <a:off x="1482726"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9" name="Straight Connector 8"/>
          <p:cNvCxnSpPr>
            <a:cxnSpLocks/>
          </p:cNvCxnSpPr>
          <p:nvPr userDrawn="1"/>
        </p:nvCxnSpPr>
        <p:spPr>
          <a:xfrm>
            <a:off x="1511301"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7"/>
          <p:cNvSpPr>
            <a:spLocks noGrp="1"/>
          </p:cNvSpPr>
          <p:nvPr>
            <p:ph type="body" sz="quarter" idx="18" hasCustomPrompt="1"/>
          </p:nvPr>
        </p:nvSpPr>
        <p:spPr>
          <a:xfrm>
            <a:off x="1511300"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2" name="Text Placeholder 7"/>
          <p:cNvSpPr>
            <a:spLocks noGrp="1"/>
          </p:cNvSpPr>
          <p:nvPr>
            <p:ph type="body" sz="quarter" idx="19" hasCustomPrompt="1"/>
          </p:nvPr>
        </p:nvSpPr>
        <p:spPr>
          <a:xfrm>
            <a:off x="4037625"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3" name="Straight Connector 12"/>
          <p:cNvCxnSpPr>
            <a:cxnSpLocks/>
          </p:cNvCxnSpPr>
          <p:nvPr userDrawn="1"/>
        </p:nvCxnSpPr>
        <p:spPr>
          <a:xfrm>
            <a:off x="4037625"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27"/>
          <p:cNvSpPr>
            <a:spLocks noGrp="1"/>
          </p:cNvSpPr>
          <p:nvPr>
            <p:ph type="body" sz="quarter" idx="20" hasCustomPrompt="1"/>
          </p:nvPr>
        </p:nvSpPr>
        <p:spPr>
          <a:xfrm>
            <a:off x="4037625" y="3132788"/>
            <a:ext cx="2043112"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7" name="Text Placeholder 3"/>
          <p:cNvSpPr>
            <a:spLocks noGrp="1"/>
          </p:cNvSpPr>
          <p:nvPr>
            <p:ph type="body" sz="quarter" idx="32" hasCustomPrompt="1"/>
          </p:nvPr>
        </p:nvSpPr>
        <p:spPr>
          <a:xfrm>
            <a:off x="4037625" y="3543299"/>
            <a:ext cx="2043112"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18" name="Text Placeholder 7"/>
          <p:cNvSpPr>
            <a:spLocks noGrp="1"/>
          </p:cNvSpPr>
          <p:nvPr>
            <p:ph type="body" sz="quarter" idx="33" hasCustomPrompt="1"/>
          </p:nvPr>
        </p:nvSpPr>
        <p:spPr>
          <a:xfrm>
            <a:off x="6590812"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9" name="Straight Connector 18"/>
          <p:cNvCxnSpPr>
            <a:cxnSpLocks/>
          </p:cNvCxnSpPr>
          <p:nvPr userDrawn="1"/>
        </p:nvCxnSpPr>
        <p:spPr>
          <a:xfrm>
            <a:off x="6590812"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27"/>
          <p:cNvSpPr>
            <a:spLocks noGrp="1"/>
          </p:cNvSpPr>
          <p:nvPr>
            <p:ph type="body" sz="quarter" idx="34" hasCustomPrompt="1"/>
          </p:nvPr>
        </p:nvSpPr>
        <p:spPr>
          <a:xfrm>
            <a:off x="6590812" y="3132788"/>
            <a:ext cx="2043112"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21" name="Text Placeholder 3"/>
          <p:cNvSpPr>
            <a:spLocks noGrp="1"/>
          </p:cNvSpPr>
          <p:nvPr>
            <p:ph type="body" sz="quarter" idx="35" hasCustomPrompt="1"/>
          </p:nvPr>
        </p:nvSpPr>
        <p:spPr>
          <a:xfrm>
            <a:off x="6590812" y="3543299"/>
            <a:ext cx="2043112"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26" name="Footer Placeholder 4"/>
          <p:cNvSpPr>
            <a:spLocks noGrp="1"/>
          </p:cNvSpPr>
          <p:nvPr>
            <p:ph type="ftr" sz="quarter" idx="11"/>
          </p:nvPr>
        </p:nvSpPr>
        <p:spPr>
          <a:xfrm>
            <a:off x="191168" y="4306111"/>
            <a:ext cx="995608" cy="786319"/>
          </a:xfrm>
          <a:prstGeom prst="rect">
            <a:avLst/>
          </a:prstGeom>
        </p:spPr>
        <p:txBody>
          <a:bodyPr/>
          <a:lstStyle>
            <a:lvl1pPr>
              <a:defRPr>
                <a:solidFill>
                  <a:schemeClr val="accent1"/>
                </a:solidFill>
              </a:defRPr>
            </a:lvl1pPr>
          </a:lstStyle>
          <a:p>
            <a:r>
              <a:rPr lang="en-GB" dirty="0"/>
              <a:t>Footer</a:t>
            </a:r>
          </a:p>
        </p:txBody>
      </p:sp>
      <p:sp>
        <p:nvSpPr>
          <p:cNvPr id="25"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spTree>
    <p:extLst>
      <p:ext uri="{BB962C8B-B14F-4D97-AF65-F5344CB8AC3E}">
        <p14:creationId xmlns:p14="http://schemas.microsoft.com/office/powerpoint/2010/main" val="145438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Comparison Stat 3 (Light Blue)">
    <p:spTree>
      <p:nvGrpSpPr>
        <p:cNvPr id="1" name=""/>
        <p:cNvGrpSpPr/>
        <p:nvPr/>
      </p:nvGrpSpPr>
      <p:grpSpPr>
        <a:xfrm>
          <a:off x="0" y="0"/>
          <a:ext cx="0" cy="0"/>
          <a:chOff x="0" y="0"/>
          <a:chExt cx="0" cy="0"/>
        </a:xfrm>
      </p:grpSpPr>
      <p:sp>
        <p:nvSpPr>
          <p:cNvPr id="22" name="Rectangle 21"/>
          <p:cNvSpPr>
            <a:spLocks/>
          </p:cNvSpPr>
          <p:nvPr userDrawn="1"/>
        </p:nvSpPr>
        <p:spPr>
          <a:xfrm>
            <a:off x="1316409" y="0"/>
            <a:ext cx="782759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p:cNvSpPr>
            <a:spLocks noGrp="1"/>
          </p:cNvSpPr>
          <p:nvPr>
            <p:ph type="subTitle" idx="13" hasCustomPrompt="1"/>
          </p:nvPr>
        </p:nvSpPr>
        <p:spPr>
          <a:xfrm>
            <a:off x="1511301" y="3543300"/>
            <a:ext cx="2014537" cy="359677"/>
          </a:xfrm>
        </p:spPr>
        <p:txBody>
          <a:bodyPr lIns="0" tIns="0" rIns="0" bIns="0">
            <a:noAutofit/>
          </a:bodyPr>
          <a:lstStyle>
            <a:lvl1pPr marL="0" indent="0" algn="l">
              <a:buNone/>
              <a:defRPr sz="18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Supporting text</a:t>
            </a:r>
          </a:p>
        </p:txBody>
      </p:sp>
      <p:sp>
        <p:nvSpPr>
          <p:cNvPr id="8" name="Text Placeholder 7"/>
          <p:cNvSpPr>
            <a:spLocks noGrp="1"/>
          </p:cNvSpPr>
          <p:nvPr>
            <p:ph type="body" sz="quarter" idx="17" hasCustomPrompt="1"/>
          </p:nvPr>
        </p:nvSpPr>
        <p:spPr>
          <a:xfrm>
            <a:off x="1482726"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9" name="Straight Connector 8"/>
          <p:cNvCxnSpPr>
            <a:cxnSpLocks/>
          </p:cNvCxnSpPr>
          <p:nvPr userDrawn="1"/>
        </p:nvCxnSpPr>
        <p:spPr>
          <a:xfrm>
            <a:off x="1511301"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7"/>
          <p:cNvSpPr>
            <a:spLocks noGrp="1"/>
          </p:cNvSpPr>
          <p:nvPr>
            <p:ph type="body" sz="quarter" idx="18" hasCustomPrompt="1"/>
          </p:nvPr>
        </p:nvSpPr>
        <p:spPr>
          <a:xfrm>
            <a:off x="1511300"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2" name="Text Placeholder 7"/>
          <p:cNvSpPr>
            <a:spLocks noGrp="1"/>
          </p:cNvSpPr>
          <p:nvPr>
            <p:ph type="body" sz="quarter" idx="19" hasCustomPrompt="1"/>
          </p:nvPr>
        </p:nvSpPr>
        <p:spPr>
          <a:xfrm>
            <a:off x="4037625"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3" name="Straight Connector 12"/>
          <p:cNvCxnSpPr>
            <a:cxnSpLocks/>
          </p:cNvCxnSpPr>
          <p:nvPr userDrawn="1"/>
        </p:nvCxnSpPr>
        <p:spPr>
          <a:xfrm>
            <a:off x="4037625"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27"/>
          <p:cNvSpPr>
            <a:spLocks noGrp="1"/>
          </p:cNvSpPr>
          <p:nvPr>
            <p:ph type="body" sz="quarter" idx="20" hasCustomPrompt="1"/>
          </p:nvPr>
        </p:nvSpPr>
        <p:spPr>
          <a:xfrm>
            <a:off x="4037625" y="3132788"/>
            <a:ext cx="2043112"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7" name="Text Placeholder 3"/>
          <p:cNvSpPr>
            <a:spLocks noGrp="1"/>
          </p:cNvSpPr>
          <p:nvPr>
            <p:ph type="body" sz="quarter" idx="32" hasCustomPrompt="1"/>
          </p:nvPr>
        </p:nvSpPr>
        <p:spPr>
          <a:xfrm>
            <a:off x="4037625" y="3543299"/>
            <a:ext cx="2043112"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18" name="Text Placeholder 7"/>
          <p:cNvSpPr>
            <a:spLocks noGrp="1"/>
          </p:cNvSpPr>
          <p:nvPr>
            <p:ph type="body" sz="quarter" idx="33" hasCustomPrompt="1"/>
          </p:nvPr>
        </p:nvSpPr>
        <p:spPr>
          <a:xfrm>
            <a:off x="6594468"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9" name="Straight Connector 18"/>
          <p:cNvCxnSpPr>
            <a:cxnSpLocks/>
          </p:cNvCxnSpPr>
          <p:nvPr userDrawn="1"/>
        </p:nvCxnSpPr>
        <p:spPr>
          <a:xfrm>
            <a:off x="6594468"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27"/>
          <p:cNvSpPr>
            <a:spLocks noGrp="1"/>
          </p:cNvSpPr>
          <p:nvPr>
            <p:ph type="body" sz="quarter" idx="34" hasCustomPrompt="1"/>
          </p:nvPr>
        </p:nvSpPr>
        <p:spPr>
          <a:xfrm>
            <a:off x="6594468" y="3132788"/>
            <a:ext cx="2043112"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21" name="Text Placeholder 3"/>
          <p:cNvSpPr>
            <a:spLocks noGrp="1"/>
          </p:cNvSpPr>
          <p:nvPr>
            <p:ph type="body" sz="quarter" idx="35" hasCustomPrompt="1"/>
          </p:nvPr>
        </p:nvSpPr>
        <p:spPr>
          <a:xfrm>
            <a:off x="6594468" y="3543299"/>
            <a:ext cx="2043112"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25"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sp>
        <p:nvSpPr>
          <p:cNvPr id="23" name="Footer Placeholder 1"/>
          <p:cNvSpPr>
            <a:spLocks noGrp="1"/>
          </p:cNvSpPr>
          <p:nvPr>
            <p:ph type="ftr" sz="quarter" idx="11"/>
          </p:nvPr>
        </p:nvSpPr>
        <p:spPr>
          <a:xfrm>
            <a:off x="1511298" y="4712208"/>
            <a:ext cx="7346248" cy="310738"/>
          </a:xfrm>
          <a:prstGeom prst="rect">
            <a:avLst/>
          </a:prstGeo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2516362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f Content Half Text">
    <p:spTree>
      <p:nvGrpSpPr>
        <p:cNvPr id="1" name=""/>
        <p:cNvGrpSpPr/>
        <p:nvPr/>
      </p:nvGrpSpPr>
      <p:grpSpPr>
        <a:xfrm>
          <a:off x="0" y="0"/>
          <a:ext cx="0" cy="0"/>
          <a:chOff x="0" y="0"/>
          <a:chExt cx="0" cy="0"/>
        </a:xfrm>
      </p:grpSpPr>
      <p:sp>
        <p:nvSpPr>
          <p:cNvPr id="15" name="Content Placeholder 5"/>
          <p:cNvSpPr>
            <a:spLocks noGrp="1"/>
          </p:cNvSpPr>
          <p:nvPr>
            <p:ph sz="quarter" idx="17" hasCustomPrompt="1"/>
          </p:nvPr>
        </p:nvSpPr>
        <p:spPr>
          <a:xfrm>
            <a:off x="5009438" y="1226957"/>
            <a:ext cx="3290482" cy="3259699"/>
          </a:xfrm>
        </p:spPr>
        <p:txBody>
          <a:bodyPr numCol="1" spcCol="108000" anchor="ctr"/>
          <a:lstStyle>
            <a:lvl1pPr algn="ctr">
              <a:defRPr/>
            </a:lvl1pPr>
            <a:lvl2pPr marL="266700" indent="-171450">
              <a:buFontTx/>
              <a:buBlip>
                <a:blip r:embed="rId2"/>
              </a:buBlip>
              <a:defRPr/>
            </a:lvl2pPr>
          </a:lstStyle>
          <a:p>
            <a:pPr lvl="0"/>
            <a:r>
              <a:rPr lang="en-US" dirty="0"/>
              <a:t>Click to insert image/ video/ table/ chart</a:t>
            </a:r>
          </a:p>
        </p:txBody>
      </p:sp>
      <p:sp>
        <p:nvSpPr>
          <p:cNvPr id="23" name="Text Placeholder 2"/>
          <p:cNvSpPr>
            <a:spLocks noGrp="1"/>
          </p:cNvSpPr>
          <p:nvPr>
            <p:ph idx="18"/>
          </p:nvPr>
        </p:nvSpPr>
        <p:spPr>
          <a:xfrm>
            <a:off x="1511298" y="1233968"/>
            <a:ext cx="3241322" cy="325268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1"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2" name="Footer Placeholder 1"/>
          <p:cNvSpPr>
            <a:spLocks noGrp="1"/>
          </p:cNvSpPr>
          <p:nvPr>
            <p:ph type="ftr" sz="quarter" idx="11"/>
          </p:nvPr>
        </p:nvSpPr>
        <p:spPr>
          <a:xfrm>
            <a:off x="1511298" y="4712208"/>
            <a:ext cx="7346248" cy="310738"/>
          </a:xfrm>
          <a:prstGeom prst="rect">
            <a:avLst/>
          </a:prstGeom>
        </p:spPr>
        <p:txBody>
          <a:bodyPr/>
          <a:lstStyle/>
          <a:p>
            <a:endParaRPr lang="en-GB" dirty="0"/>
          </a:p>
        </p:txBody>
      </p:sp>
      <p:sp>
        <p:nvSpPr>
          <p:cNvPr id="22"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5" name="Straight Connector 24"/>
          <p:cNvCxnSpPr/>
          <p:nvPr userDrawn="1"/>
        </p:nvCxnSpPr>
        <p:spPr>
          <a:xfrm>
            <a:off x="1511298" y="976169"/>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207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table/chart">
    <p:spTree>
      <p:nvGrpSpPr>
        <p:cNvPr id="1" name=""/>
        <p:cNvGrpSpPr/>
        <p:nvPr/>
      </p:nvGrpSpPr>
      <p:grpSpPr>
        <a:xfrm>
          <a:off x="0" y="0"/>
          <a:ext cx="0" cy="0"/>
          <a:chOff x="0" y="0"/>
          <a:chExt cx="0" cy="0"/>
        </a:xfrm>
      </p:grpSpPr>
      <p:sp>
        <p:nvSpPr>
          <p:cNvPr id="15" name="Content Placeholder 5"/>
          <p:cNvSpPr>
            <a:spLocks noGrp="1"/>
          </p:cNvSpPr>
          <p:nvPr>
            <p:ph sz="quarter" idx="17" hasCustomPrompt="1"/>
          </p:nvPr>
        </p:nvSpPr>
        <p:spPr>
          <a:xfrm>
            <a:off x="1511298" y="1221776"/>
            <a:ext cx="6643689" cy="3259699"/>
          </a:xfrm>
        </p:spPr>
        <p:txBody>
          <a:bodyPr numCol="1" spcCol="108000" anchor="ctr"/>
          <a:lstStyle>
            <a:lvl1pPr algn="ctr">
              <a:defRPr/>
            </a:lvl1pPr>
            <a:lvl2pPr marL="266700" indent="-171450">
              <a:buFontTx/>
              <a:buBlip>
                <a:blip r:embed="rId2"/>
              </a:buBlip>
              <a:defRPr/>
            </a:lvl2pPr>
          </a:lstStyle>
          <a:p>
            <a:pPr lvl="0"/>
            <a:r>
              <a:rPr lang="en-US" dirty="0"/>
              <a:t>Click to insert image/ video/ table/ chart</a:t>
            </a:r>
          </a:p>
        </p:txBody>
      </p:sp>
      <p:sp>
        <p:nvSpPr>
          <p:cNvPr id="24"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1"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2" name="Footer Placeholder 1"/>
          <p:cNvSpPr>
            <a:spLocks noGrp="1"/>
          </p:cNvSpPr>
          <p:nvPr>
            <p:ph type="ftr" sz="quarter" idx="11"/>
          </p:nvPr>
        </p:nvSpPr>
        <p:spPr>
          <a:xfrm>
            <a:off x="1511298" y="4712208"/>
            <a:ext cx="7346248" cy="310738"/>
          </a:xfrm>
          <a:prstGeom prst="rect">
            <a:avLst/>
          </a:prstGeom>
        </p:spPr>
        <p:txBody>
          <a:bodyPr/>
          <a:lstStyle/>
          <a:p>
            <a:endParaRPr lang="en-GB" dirty="0"/>
          </a:p>
        </p:txBody>
      </p:sp>
      <p:sp>
        <p:nvSpPr>
          <p:cNvPr id="22"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5" name="Straight Connector 24"/>
          <p:cNvCxnSpPr/>
          <p:nvPr userDrawn="1"/>
        </p:nvCxnSpPr>
        <p:spPr>
          <a:xfrm>
            <a:off x="1511298" y="970382"/>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8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15"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4" name="Slide Number Placeholder 5"/>
          <p:cNvSpPr>
            <a:spLocks noGrp="1"/>
          </p:cNvSpPr>
          <p:nvPr>
            <p:ph type="sldNum" sz="quarter" idx="12"/>
          </p:nvPr>
        </p:nvSpPr>
        <p:spPr>
          <a:xfrm>
            <a:off x="8878328" y="4869656"/>
            <a:ext cx="265671" cy="273844"/>
          </a:xfrm>
        </p:spPr>
        <p:txBody>
          <a:bodyPr/>
          <a:lstStyle>
            <a:lvl1pPr>
              <a:defRPr sz="1200">
                <a:solidFill>
                  <a:srgbClr val="002060"/>
                </a:solidFill>
              </a:defRPr>
            </a:lvl1pPr>
          </a:lstStyle>
          <a:p>
            <a:fld id="{D209C6F7-3311-4A51-91D2-C6AA7AB1F99B}" type="slidenum">
              <a:rPr lang="en-GB" smtClean="0"/>
              <a:pPr/>
              <a:t>‹#›</a:t>
            </a:fld>
            <a:endParaRPr lang="en-GB" dirty="0"/>
          </a:p>
        </p:txBody>
      </p:sp>
      <p:sp>
        <p:nvSpPr>
          <p:cNvPr id="10" name="Footer Placeholder 1"/>
          <p:cNvSpPr>
            <a:spLocks noGrp="1"/>
          </p:cNvSpPr>
          <p:nvPr>
            <p:ph type="ftr" sz="quarter" idx="11"/>
          </p:nvPr>
        </p:nvSpPr>
        <p:spPr>
          <a:xfrm>
            <a:off x="1511298" y="4712208"/>
            <a:ext cx="7346248" cy="310738"/>
          </a:xfrm>
          <a:prstGeom prst="rect">
            <a:avLst/>
          </a:prstGeom>
        </p:spPr>
        <p:txBody>
          <a:bodyPr/>
          <a:lstStyle/>
          <a:p>
            <a:endParaRPr lang="en-GB" dirty="0"/>
          </a:p>
        </p:txBody>
      </p:sp>
      <p:sp>
        <p:nvSpPr>
          <p:cNvPr id="24" name="Title 1"/>
          <p:cNvSpPr>
            <a:spLocks noGrp="1"/>
          </p:cNvSpPr>
          <p:nvPr>
            <p:ph type="title" hasCustomPrompt="1"/>
          </p:nvPr>
        </p:nvSpPr>
        <p:spPr>
          <a:xfrm>
            <a:off x="1511301" y="216602"/>
            <a:ext cx="7356636" cy="644010"/>
          </a:xfrm>
        </p:spPr>
        <p:txBody>
          <a:bodyPr/>
          <a:lstStyle>
            <a:lvl1pPr>
              <a:defRPr sz="2400"/>
            </a:lvl1pPr>
          </a:lstStyle>
          <a:p>
            <a:r>
              <a:rPr lang="en-US" dirty="0"/>
              <a:t>Enter title here</a:t>
            </a:r>
          </a:p>
        </p:txBody>
      </p:sp>
      <p:cxnSp>
        <p:nvCxnSpPr>
          <p:cNvPr id="25" name="Straight Connector 24"/>
          <p:cNvCxnSpPr/>
          <p:nvPr userDrawn="1"/>
        </p:nvCxnSpPr>
        <p:spPr>
          <a:xfrm>
            <a:off x="1511298" y="935657"/>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Subtitle 2"/>
          <p:cNvSpPr>
            <a:spLocks noGrp="1"/>
          </p:cNvSpPr>
          <p:nvPr>
            <p:ph type="subTitle" idx="1" hasCustomPrompt="1"/>
          </p:nvPr>
        </p:nvSpPr>
        <p:spPr>
          <a:xfrm>
            <a:off x="1511299" y="1226956"/>
            <a:ext cx="7346247" cy="358764"/>
          </a:xfrm>
        </p:spPr>
        <p:txBody>
          <a:bodyPr lIns="0" tIns="0" rIns="0" bIns="0">
            <a:noAutofit/>
          </a:bodyPr>
          <a:lstStyle>
            <a:lvl1pPr marL="0" indent="0" algn="l">
              <a:buNone/>
              <a:defRPr sz="2000" b="1">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spTree>
    <p:extLst>
      <p:ext uri="{BB962C8B-B14F-4D97-AF65-F5344CB8AC3E}">
        <p14:creationId xmlns:p14="http://schemas.microsoft.com/office/powerpoint/2010/main" val="314600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a:xfrm>
            <a:off x="108647" y="4349960"/>
            <a:ext cx="1660947" cy="688285"/>
          </a:xfrm>
          <a:prstGeom prst="rect">
            <a:avLst/>
          </a:prstGeom>
        </p:spPr>
        <p:txBody>
          <a:bodyPr/>
          <a:lstStyle/>
          <a:p>
            <a:endParaRPr lang="en-GB" dirty="0"/>
          </a:p>
        </p:txBody>
      </p:sp>
      <p:sp>
        <p:nvSpPr>
          <p:cNvPr id="4" name="Slide Number Placeholder 3"/>
          <p:cNvSpPr>
            <a:spLocks noGrp="1"/>
          </p:cNvSpPr>
          <p:nvPr>
            <p:ph type="sldNum" sz="quarter" idx="11"/>
          </p:nvPr>
        </p:nvSpPr>
        <p:spPr/>
        <p:txBody>
          <a:bodyPr/>
          <a:lstStyle/>
          <a:p>
            <a:fld id="{D209C6F7-3311-4A51-91D2-C6AA7AB1F99B}" type="slidenum">
              <a:rPr lang="en-GB" smtClean="0"/>
              <a:pPr/>
              <a:t>‹#›</a:t>
            </a:fld>
            <a:endParaRPr lang="en-GB" dirty="0"/>
          </a:p>
        </p:txBody>
      </p:sp>
    </p:spTree>
    <p:extLst>
      <p:ext uri="{BB962C8B-B14F-4D97-AF65-F5344CB8AC3E}">
        <p14:creationId xmlns:p14="http://schemas.microsoft.com/office/powerpoint/2010/main" val="3665215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260350" y="357152"/>
            <a:ext cx="832644" cy="508036"/>
          </a:xfrm>
          <a:blipFill>
            <a:blip r:embed="rId2"/>
            <a:stretch>
              <a:fillRect/>
            </a:stretch>
          </a:blipFill>
        </p:spPr>
        <p:txBody>
          <a:bodyPr/>
          <a:lstStyle>
            <a:lvl1pPr marL="0" indent="0">
              <a:buNone/>
              <a:defRPr/>
            </a:lvl1pPr>
            <a:lvl2pPr marL="95250" indent="0">
              <a:buNone/>
              <a:defRPr/>
            </a:lvl2pPr>
          </a:lstStyle>
          <a:p>
            <a:pPr lvl="0"/>
            <a:r>
              <a:rPr lang="en-US" dirty="0"/>
              <a:t>    </a:t>
            </a:r>
          </a:p>
        </p:txBody>
      </p:sp>
      <p:sp>
        <p:nvSpPr>
          <p:cNvPr id="11" name="Picture Placeholder 10"/>
          <p:cNvSpPr>
            <a:spLocks noGrp="1"/>
          </p:cNvSpPr>
          <p:nvPr>
            <p:ph type="pic" sz="quarter" idx="10" hasCustomPrompt="1"/>
          </p:nvPr>
        </p:nvSpPr>
        <p:spPr>
          <a:xfrm>
            <a:off x="0" y="0"/>
            <a:ext cx="9144000" cy="5143500"/>
          </a:xfrm>
        </p:spPr>
        <p:txBody>
          <a:bodyPr anchor="ctr"/>
          <a:lstStyle>
            <a:lvl1pPr marL="0" indent="0" algn="ctr">
              <a:buNone/>
              <a:defRPr>
                <a:solidFill>
                  <a:schemeClr val="tx1"/>
                </a:solidFill>
              </a:defRPr>
            </a:lvl1pPr>
          </a:lstStyle>
          <a:p>
            <a:r>
              <a:rPr lang="en-GB" dirty="0"/>
              <a:t>Click icon to insert image</a:t>
            </a:r>
          </a:p>
        </p:txBody>
      </p:sp>
      <p:sp>
        <p:nvSpPr>
          <p:cNvPr id="17" name="Rectangle 16"/>
          <p:cNvSpPr/>
          <p:nvPr userDrawn="1"/>
        </p:nvSpPr>
        <p:spPr>
          <a:xfrm>
            <a:off x="0" y="-1120140"/>
            <a:ext cx="1836420" cy="10134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White logo is in the top corner, once image is inserted Right click and select Send to back. </a:t>
            </a:r>
            <a:endParaRPr lang="en-GB" dirty="0"/>
          </a:p>
        </p:txBody>
      </p:sp>
    </p:spTree>
    <p:extLst>
      <p:ext uri="{BB962C8B-B14F-4D97-AF65-F5344CB8AC3E}">
        <p14:creationId xmlns:p14="http://schemas.microsoft.com/office/powerpoint/2010/main" val="1078235359"/>
      </p:ext>
    </p:extLst>
  </p:cSld>
  <p:clrMapOvr>
    <a:masterClrMapping/>
  </p:clrMapOvr>
  <p:extLst>
    <p:ext uri="{DCECCB84-F9BA-43D5-87BE-67443E8EF086}">
      <p15:sldGuideLst xmlns:p15="http://schemas.microsoft.com/office/powerpoint/2012/main">
        <p15:guide id="1" pos="164" userDrawn="1">
          <p15:clr>
            <a:srgbClr val="FBAE40"/>
          </p15:clr>
        </p15:guide>
        <p15:guide id="2" orient="horz" pos="54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extBox 1"/>
          <p:cNvSpPr txBox="1"/>
          <p:nvPr userDrawn="1"/>
        </p:nvSpPr>
        <p:spPr>
          <a:xfrm>
            <a:off x="1511300" y="3327618"/>
            <a:ext cx="7384645" cy="1815882"/>
          </a:xfrm>
          <a:prstGeom prst="rect">
            <a:avLst/>
          </a:prstGeom>
          <a:noFill/>
        </p:spPr>
        <p:txBody>
          <a:bodyPr wrap="square" rtlCol="0">
            <a:spAutoFit/>
          </a:bodyPr>
          <a:lstStyle/>
          <a:p>
            <a:pPr lvl="0"/>
            <a:r>
              <a:rPr lang="en-GB" sz="1000" dirty="0"/>
              <a:t>Whilst reasonable steps have been taken to ensure that the information contained within this publication is correct, the authors, the Carbon Trust, its agents, contractors and sub-contractors give no warranty and make no representation as to its accuracy and accept no liability for any errors or omissions. All trademarks, service marks and logos in this publication, and copyright in it, are the property of the Carbon Trust (or its licensors). Nothing in this publication shall be construed as granting any licence or right to use or reproduce any of the trademarks, services marks, logos, copyright or any proprietary information in any way without the Carbon Trust’s prior written permission. The Carbon Trust enforces infringements of its intellectual property rights to the full extent permitted by law.</a:t>
            </a:r>
          </a:p>
          <a:p>
            <a:pPr lvl="0"/>
            <a:r>
              <a:rPr lang="en-GB" sz="1000" dirty="0"/>
              <a:t>The Carbon Trust is a company limited by guarantee and registered in England and Wales under company number 4190230 with its registered office at 4th Floor Dorset House, Stamford Street, London SE1 9NT.</a:t>
            </a:r>
          </a:p>
          <a:p>
            <a:pPr lvl="0"/>
            <a:r>
              <a:rPr lang="en-GB" sz="1000" dirty="0"/>
              <a:t>Published in the UK: 2017.</a:t>
            </a:r>
          </a:p>
          <a:p>
            <a:pPr lvl="0"/>
            <a:r>
              <a:rPr lang="en-GB" sz="1000" dirty="0"/>
              <a:t>© The Carbon Trust 2017. All rights reserved. </a:t>
            </a:r>
          </a:p>
          <a:p>
            <a:pPr marL="0" indent="0">
              <a:buClr>
                <a:schemeClr val="accent4"/>
              </a:buClr>
              <a:buFont typeface="Arial" panose="020B0604020202020204" pitchFamily="34" charset="0"/>
              <a:buNone/>
            </a:pPr>
            <a:endParaRPr lang="en-GB" sz="1200" dirty="0"/>
          </a:p>
        </p:txBody>
      </p:sp>
    </p:spTree>
    <p:extLst>
      <p:ext uri="{BB962C8B-B14F-4D97-AF65-F5344CB8AC3E}">
        <p14:creationId xmlns:p14="http://schemas.microsoft.com/office/powerpoint/2010/main" val="6953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1-12">
    <p:spTree>
      <p:nvGrpSpPr>
        <p:cNvPr id="1" name=""/>
        <p:cNvGrpSpPr/>
        <p:nvPr/>
      </p:nvGrpSpPr>
      <p:grpSpPr>
        <a:xfrm>
          <a:off x="0" y="0"/>
          <a:ext cx="0" cy="0"/>
          <a:chOff x="0" y="0"/>
          <a:chExt cx="0" cy="0"/>
        </a:xfrm>
      </p:grpSpPr>
      <p:sp>
        <p:nvSpPr>
          <p:cNvPr id="10" name="Text Placeholder 16"/>
          <p:cNvSpPr>
            <a:spLocks noGrp="1"/>
          </p:cNvSpPr>
          <p:nvPr>
            <p:ph type="body" sz="quarter" idx="13" hasCustomPrompt="1"/>
          </p:nvPr>
        </p:nvSpPr>
        <p:spPr>
          <a:xfrm>
            <a:off x="1511298" y="1504951"/>
            <a:ext cx="3347135" cy="397592"/>
          </a:xfrm>
          <a:solidFill>
            <a:schemeClr val="accent4"/>
          </a:solidFill>
        </p:spPr>
        <p:txBody>
          <a:bodyPr lIns="180000" anchor="ctr">
            <a:noAutofit/>
          </a:bodyPr>
          <a:lstStyle>
            <a:lvl1pPr marL="342900" indent="-342900">
              <a:buClrTx/>
              <a:buFont typeface="+mj-lt"/>
              <a:buAutoNum type="arabicPeriod"/>
              <a:defRPr sz="1800" b="1" baseline="0">
                <a:solidFill>
                  <a:schemeClr val="bg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11" name="Text Placeholder 16"/>
          <p:cNvSpPr>
            <a:spLocks noGrp="1"/>
          </p:cNvSpPr>
          <p:nvPr>
            <p:ph type="body" sz="quarter" idx="17" hasCustomPrompt="1"/>
          </p:nvPr>
        </p:nvSpPr>
        <p:spPr>
          <a:xfrm>
            <a:off x="1511300" y="2058207"/>
            <a:ext cx="3349576" cy="397592"/>
          </a:xfrm>
          <a:solidFill>
            <a:schemeClr val="bg1"/>
          </a:solidFill>
        </p:spPr>
        <p:txBody>
          <a:bodyPr lIns="180000" anchor="ctr">
            <a:noAutofit/>
          </a:bodyPr>
          <a:lstStyle>
            <a:lvl1pPr marL="342900" indent="-342900">
              <a:buClrTx/>
              <a:buFont typeface="+mj-lt"/>
              <a:buAutoNum type="arabicPeriod" startAt="2"/>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5" name="Text Placeholder 16"/>
          <p:cNvSpPr>
            <a:spLocks noGrp="1"/>
          </p:cNvSpPr>
          <p:nvPr>
            <p:ph type="body" sz="quarter" idx="28" hasCustomPrompt="1"/>
          </p:nvPr>
        </p:nvSpPr>
        <p:spPr>
          <a:xfrm>
            <a:off x="1511300" y="2610279"/>
            <a:ext cx="3349576" cy="397592"/>
          </a:xfrm>
          <a:solidFill>
            <a:schemeClr val="bg1"/>
          </a:solidFill>
        </p:spPr>
        <p:txBody>
          <a:bodyPr lIns="180000" anchor="ctr">
            <a:noAutofit/>
          </a:bodyPr>
          <a:lstStyle>
            <a:lvl1pPr marL="342900" indent="-342900">
              <a:buClrTx/>
              <a:buFont typeface="+mj-lt"/>
              <a:buAutoNum type="arabicPeriod" startAt="3"/>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6" name="Text Placeholder 16"/>
          <p:cNvSpPr>
            <a:spLocks noGrp="1"/>
          </p:cNvSpPr>
          <p:nvPr>
            <p:ph type="body" sz="quarter" idx="29" hasCustomPrompt="1"/>
          </p:nvPr>
        </p:nvSpPr>
        <p:spPr>
          <a:xfrm>
            <a:off x="1511300" y="3162943"/>
            <a:ext cx="3349576" cy="397592"/>
          </a:xfrm>
          <a:solidFill>
            <a:schemeClr val="bg1"/>
          </a:solidFill>
        </p:spPr>
        <p:txBody>
          <a:bodyPr lIns="180000" anchor="ctr">
            <a:noAutofit/>
          </a:bodyPr>
          <a:lstStyle>
            <a:lvl1pPr marL="342900" indent="-342900">
              <a:buClrTx/>
              <a:buFont typeface="+mj-lt"/>
              <a:buAutoNum type="arabicPeriod" startAt="4"/>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7" name="Text Placeholder 16"/>
          <p:cNvSpPr>
            <a:spLocks noGrp="1"/>
          </p:cNvSpPr>
          <p:nvPr>
            <p:ph type="body" sz="quarter" idx="30" hasCustomPrompt="1"/>
          </p:nvPr>
        </p:nvSpPr>
        <p:spPr>
          <a:xfrm>
            <a:off x="1511300" y="3715607"/>
            <a:ext cx="3349576" cy="397592"/>
          </a:xfrm>
          <a:solidFill>
            <a:schemeClr val="bg1"/>
          </a:solidFill>
        </p:spPr>
        <p:txBody>
          <a:bodyPr lIns="180000" anchor="ctr">
            <a:noAutofit/>
          </a:bodyPr>
          <a:lstStyle>
            <a:lvl1pPr marL="342900" indent="-342900">
              <a:buClrTx/>
              <a:buFont typeface="+mj-lt"/>
              <a:buAutoNum type="arabicPeriod" startAt="5"/>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8" name="Text Placeholder 16"/>
          <p:cNvSpPr>
            <a:spLocks noGrp="1"/>
          </p:cNvSpPr>
          <p:nvPr>
            <p:ph type="body" sz="quarter" idx="31" hasCustomPrompt="1"/>
          </p:nvPr>
        </p:nvSpPr>
        <p:spPr>
          <a:xfrm>
            <a:off x="1511300" y="4268271"/>
            <a:ext cx="3349576" cy="397592"/>
          </a:xfrm>
          <a:solidFill>
            <a:schemeClr val="bg1"/>
          </a:solidFill>
        </p:spPr>
        <p:txBody>
          <a:bodyPr lIns="180000" anchor="ctr">
            <a:noAutofit/>
          </a:bodyPr>
          <a:lstStyle>
            <a:lvl1pPr marL="342900" indent="-342900">
              <a:buClrTx/>
              <a:buFont typeface="+mj-lt"/>
              <a:buAutoNum type="arabicPeriod" startAt="6"/>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9" name="Text Placeholder 16"/>
          <p:cNvSpPr>
            <a:spLocks noGrp="1"/>
          </p:cNvSpPr>
          <p:nvPr>
            <p:ph type="body" sz="quarter" idx="32" hasCustomPrompt="1"/>
          </p:nvPr>
        </p:nvSpPr>
        <p:spPr>
          <a:xfrm>
            <a:off x="5004155" y="1504950"/>
            <a:ext cx="3360381" cy="397592"/>
          </a:xfrm>
          <a:solidFill>
            <a:schemeClr val="bg1"/>
          </a:solidFill>
        </p:spPr>
        <p:txBody>
          <a:bodyPr lIns="180000" anchor="ctr">
            <a:noAutofit/>
          </a:bodyPr>
          <a:lstStyle>
            <a:lvl1pPr marL="342900" indent="-342900">
              <a:buClrTx/>
              <a:buFont typeface="+mj-lt"/>
              <a:buAutoNum type="arabicPeriod" startAt="7"/>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0" name="Text Placeholder 16"/>
          <p:cNvSpPr>
            <a:spLocks noGrp="1"/>
          </p:cNvSpPr>
          <p:nvPr>
            <p:ph type="body" sz="quarter" idx="33" hasCustomPrompt="1"/>
          </p:nvPr>
        </p:nvSpPr>
        <p:spPr>
          <a:xfrm>
            <a:off x="5004155" y="2063914"/>
            <a:ext cx="3360381" cy="397592"/>
          </a:xfrm>
          <a:solidFill>
            <a:schemeClr val="bg1"/>
          </a:solidFill>
        </p:spPr>
        <p:txBody>
          <a:bodyPr lIns="180000" anchor="ctr">
            <a:noAutofit/>
          </a:bodyPr>
          <a:lstStyle>
            <a:lvl1pPr marL="342900" indent="-342900">
              <a:buClrTx/>
              <a:buFont typeface="+mj-lt"/>
              <a:buAutoNum type="arabicPeriod" startAt="8"/>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1" name="Text Placeholder 16"/>
          <p:cNvSpPr>
            <a:spLocks noGrp="1"/>
          </p:cNvSpPr>
          <p:nvPr>
            <p:ph type="body" sz="quarter" idx="34" hasCustomPrompt="1"/>
          </p:nvPr>
        </p:nvSpPr>
        <p:spPr>
          <a:xfrm>
            <a:off x="5004155" y="2613428"/>
            <a:ext cx="3360381" cy="397592"/>
          </a:xfrm>
          <a:solidFill>
            <a:schemeClr val="bg1"/>
          </a:solidFill>
        </p:spPr>
        <p:txBody>
          <a:bodyPr lIns="180000" anchor="ctr">
            <a:noAutofit/>
          </a:bodyPr>
          <a:lstStyle>
            <a:lvl1pPr marL="342900" indent="-342900">
              <a:buClrTx/>
              <a:buFont typeface="+mj-lt"/>
              <a:buAutoNum type="arabicPeriod" startAt="9"/>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2" name="Text Placeholder 16"/>
          <p:cNvSpPr>
            <a:spLocks noGrp="1"/>
          </p:cNvSpPr>
          <p:nvPr>
            <p:ph type="body" sz="quarter" idx="35" hasCustomPrompt="1"/>
          </p:nvPr>
        </p:nvSpPr>
        <p:spPr>
          <a:xfrm>
            <a:off x="5004155" y="3156643"/>
            <a:ext cx="3360381" cy="397592"/>
          </a:xfrm>
          <a:solidFill>
            <a:schemeClr val="bg1"/>
          </a:solidFill>
        </p:spPr>
        <p:txBody>
          <a:bodyPr lIns="180000" anchor="ctr">
            <a:noAutofit/>
          </a:bodyPr>
          <a:lstStyle>
            <a:lvl1pPr marL="342900" indent="-342900">
              <a:buClrTx/>
              <a:buFont typeface="+mj-lt"/>
              <a:buAutoNum type="arabicPeriod" startAt="10"/>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3" name="Text Placeholder 16"/>
          <p:cNvSpPr>
            <a:spLocks noGrp="1"/>
          </p:cNvSpPr>
          <p:nvPr>
            <p:ph type="body" sz="quarter" idx="36" hasCustomPrompt="1"/>
          </p:nvPr>
        </p:nvSpPr>
        <p:spPr>
          <a:xfrm>
            <a:off x="5004155" y="3715607"/>
            <a:ext cx="3360381" cy="397592"/>
          </a:xfrm>
          <a:solidFill>
            <a:schemeClr val="bg1"/>
          </a:solidFill>
        </p:spPr>
        <p:txBody>
          <a:bodyPr lIns="180000" anchor="ctr">
            <a:noAutofit/>
          </a:bodyPr>
          <a:lstStyle>
            <a:lvl1pPr marL="342900" indent="-342900">
              <a:buClrTx/>
              <a:buFont typeface="+mj-lt"/>
              <a:buAutoNum type="arabicPeriod" startAt="11"/>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4" name="Text Placeholder 16"/>
          <p:cNvSpPr>
            <a:spLocks noGrp="1"/>
          </p:cNvSpPr>
          <p:nvPr>
            <p:ph type="body" sz="quarter" idx="37" hasCustomPrompt="1"/>
          </p:nvPr>
        </p:nvSpPr>
        <p:spPr>
          <a:xfrm>
            <a:off x="5004155" y="4268271"/>
            <a:ext cx="3360381" cy="397592"/>
          </a:xfrm>
          <a:solidFill>
            <a:schemeClr val="bg1"/>
          </a:solidFill>
        </p:spPr>
        <p:txBody>
          <a:bodyPr lIns="180000" anchor="ctr">
            <a:noAutofit/>
          </a:bodyPr>
          <a:lstStyle>
            <a:lvl1pPr marL="342900" indent="-342900">
              <a:buClrTx/>
              <a:buFont typeface="+mj-lt"/>
              <a:buAutoNum type="arabicPeriod" startAt="12"/>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0" name="Title 1"/>
          <p:cNvSpPr>
            <a:spLocks noGrp="1"/>
          </p:cNvSpPr>
          <p:nvPr>
            <p:ph type="title" hasCustomPrompt="1"/>
          </p:nvPr>
        </p:nvSpPr>
        <p:spPr>
          <a:xfrm>
            <a:off x="1511300" y="216602"/>
            <a:ext cx="7356637" cy="644010"/>
          </a:xfrm>
        </p:spPr>
        <p:txBody>
          <a:bodyPr/>
          <a:lstStyle>
            <a:lvl1pPr>
              <a:defRPr sz="2400">
                <a:solidFill>
                  <a:schemeClr val="tx1"/>
                </a:solidFill>
              </a:defRPr>
            </a:lvl1pPr>
          </a:lstStyle>
          <a:p>
            <a:r>
              <a:rPr lang="en-US" dirty="0"/>
              <a:t>Enter title here</a:t>
            </a:r>
          </a:p>
        </p:txBody>
      </p:sp>
      <p:cxnSp>
        <p:nvCxnSpPr>
          <p:cNvPr id="21" name="Straight Connector 20"/>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2"/>
          <a:stretch>
            <a:fillRect/>
          </a:stretch>
        </p:blipFill>
        <p:spPr>
          <a:xfrm>
            <a:off x="270819" y="361150"/>
            <a:ext cx="811064" cy="499462"/>
          </a:xfrm>
          <a:prstGeom prst="rect">
            <a:avLst/>
          </a:prstGeom>
        </p:spPr>
      </p:pic>
      <p:grpSp>
        <p:nvGrpSpPr>
          <p:cNvPr id="17" name="Group 16"/>
          <p:cNvGrpSpPr/>
          <p:nvPr userDrawn="1"/>
        </p:nvGrpSpPr>
        <p:grpSpPr>
          <a:xfrm>
            <a:off x="-2555132" y="0"/>
            <a:ext cx="2412459" cy="4176409"/>
            <a:chOff x="-2555132" y="0"/>
            <a:chExt cx="2412459" cy="4176409"/>
          </a:xfrm>
        </p:grpSpPr>
        <p:sp>
          <p:nvSpPr>
            <p:cNvPr id="18" name="Rectangle 17"/>
            <p:cNvSpPr/>
            <p:nvPr userDrawn="1"/>
          </p:nvSpPr>
          <p:spPr>
            <a:xfrm>
              <a:off x="-2555132" y="0"/>
              <a:ext cx="2412459" cy="4176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rPr>
                <a:t>How to use your agenda slide</a:t>
              </a:r>
            </a:p>
            <a:p>
              <a:pPr algn="ctr"/>
              <a:endParaRPr lang="en-GB" sz="1400" dirty="0">
                <a:solidFill>
                  <a:schemeClr val="tx1"/>
                </a:solidFill>
              </a:endParaRPr>
            </a:p>
            <a:p>
              <a:pPr marL="342900" indent="-342900" algn="l">
                <a:buAutoNum type="arabicPeriod"/>
              </a:pPr>
              <a:r>
                <a:rPr lang="en-GB" sz="1200" dirty="0">
                  <a:solidFill>
                    <a:schemeClr val="tx1"/>
                  </a:solidFill>
                </a:rPr>
                <a:t>Type in the titles </a:t>
              </a:r>
              <a:br>
                <a:rPr lang="en-GB" sz="1200" dirty="0">
                  <a:solidFill>
                    <a:schemeClr val="tx1"/>
                  </a:solidFill>
                </a:rPr>
              </a:br>
              <a:r>
                <a:rPr lang="en-GB" sz="1200" dirty="0">
                  <a:solidFill>
                    <a:schemeClr val="tx1"/>
                  </a:solidFill>
                </a:rPr>
                <a:t>of your chapters.</a:t>
              </a: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Select the textbox </a:t>
              </a:r>
              <a:br>
                <a:rPr lang="en-GB" sz="1200" dirty="0">
                  <a:solidFill>
                    <a:schemeClr val="tx1"/>
                  </a:solidFill>
                </a:rPr>
              </a:br>
              <a:r>
                <a:rPr lang="en-GB" sz="1200" dirty="0">
                  <a:solidFill>
                    <a:schemeClr val="tx1"/>
                  </a:solidFill>
                </a:rPr>
                <a:t>placeholder of the chapter you wish to highlight.</a:t>
              </a: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Change the background colour to lime green (Accent 4).</a:t>
              </a: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Change the text to white (Background 1). </a:t>
              </a:r>
            </a:p>
          </p:txBody>
        </p:sp>
        <p:cxnSp>
          <p:nvCxnSpPr>
            <p:cNvPr id="19" name="Straight Connector 18"/>
            <p:cNvCxnSpPr>
              <a:cxnSpLocks/>
            </p:cNvCxnSpPr>
            <p:nvPr userDrawn="1"/>
          </p:nvCxnSpPr>
          <p:spPr>
            <a:xfrm>
              <a:off x="-2555132" y="337226"/>
              <a:ext cx="2412459"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22" name="Picture 21"/>
            <p:cNvPicPr>
              <a:picLocks noChangeAspect="1"/>
            </p:cNvPicPr>
            <p:nvPr userDrawn="1"/>
          </p:nvPicPr>
          <p:blipFill>
            <a:blip r:embed="rId3"/>
            <a:stretch>
              <a:fillRect/>
            </a:stretch>
          </p:blipFill>
          <p:spPr>
            <a:xfrm>
              <a:off x="-1859464" y="2253033"/>
              <a:ext cx="1243114" cy="708854"/>
            </a:xfrm>
            <a:prstGeom prst="rect">
              <a:avLst/>
            </a:prstGeom>
          </p:spPr>
        </p:pic>
        <p:pic>
          <p:nvPicPr>
            <p:cNvPr id="24" name="Picture 23"/>
            <p:cNvPicPr>
              <a:picLocks noChangeAspect="1"/>
            </p:cNvPicPr>
            <p:nvPr userDrawn="1"/>
          </p:nvPicPr>
          <p:blipFill>
            <a:blip r:embed="rId4"/>
            <a:stretch>
              <a:fillRect/>
            </a:stretch>
          </p:blipFill>
          <p:spPr>
            <a:xfrm>
              <a:off x="-1859464" y="3564509"/>
              <a:ext cx="1243114" cy="496588"/>
            </a:xfrm>
            <a:prstGeom prst="rect">
              <a:avLst/>
            </a:prstGeom>
          </p:spPr>
        </p:pic>
      </p:grpSp>
    </p:spTree>
    <p:extLst>
      <p:ext uri="{BB962C8B-B14F-4D97-AF65-F5344CB8AC3E}">
        <p14:creationId xmlns:p14="http://schemas.microsoft.com/office/powerpoint/2010/main" val="332985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13-24">
    <p:spTree>
      <p:nvGrpSpPr>
        <p:cNvPr id="1" name=""/>
        <p:cNvGrpSpPr/>
        <p:nvPr/>
      </p:nvGrpSpPr>
      <p:grpSpPr>
        <a:xfrm>
          <a:off x="0" y="0"/>
          <a:ext cx="0" cy="0"/>
          <a:chOff x="0" y="0"/>
          <a:chExt cx="0" cy="0"/>
        </a:xfrm>
      </p:grpSpPr>
      <p:sp>
        <p:nvSpPr>
          <p:cNvPr id="10" name="Text Placeholder 16"/>
          <p:cNvSpPr>
            <a:spLocks noGrp="1"/>
          </p:cNvSpPr>
          <p:nvPr>
            <p:ph type="body" sz="quarter" idx="13" hasCustomPrompt="1"/>
          </p:nvPr>
        </p:nvSpPr>
        <p:spPr>
          <a:xfrm>
            <a:off x="1511298" y="1504951"/>
            <a:ext cx="3347135" cy="397592"/>
          </a:xfrm>
          <a:noFill/>
        </p:spPr>
        <p:txBody>
          <a:bodyPr lIns="180000" anchor="ctr">
            <a:noAutofit/>
          </a:bodyPr>
          <a:lstStyle>
            <a:lvl1pPr marL="342900" indent="-342900">
              <a:buClrTx/>
              <a:buFont typeface="+mj-lt"/>
              <a:buAutoNum type="arabicPeriod" startAt="13"/>
              <a:defRPr sz="1800" b="1" baseline="0">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11" name="Text Placeholder 16"/>
          <p:cNvSpPr>
            <a:spLocks noGrp="1"/>
          </p:cNvSpPr>
          <p:nvPr>
            <p:ph type="body" sz="quarter" idx="17" hasCustomPrompt="1"/>
          </p:nvPr>
        </p:nvSpPr>
        <p:spPr>
          <a:xfrm>
            <a:off x="1511300" y="2058208"/>
            <a:ext cx="3349576" cy="397592"/>
          </a:xfrm>
          <a:solidFill>
            <a:schemeClr val="bg1"/>
          </a:solidFill>
        </p:spPr>
        <p:txBody>
          <a:bodyPr lIns="180000" anchor="ctr">
            <a:noAutofit/>
          </a:bodyPr>
          <a:lstStyle>
            <a:lvl1pPr marL="342900" indent="-342900">
              <a:buClrTx/>
              <a:buFont typeface="+mj-lt"/>
              <a:buAutoNum type="arabicPeriod" startAt="14"/>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5" name="Text Placeholder 16"/>
          <p:cNvSpPr>
            <a:spLocks noGrp="1"/>
          </p:cNvSpPr>
          <p:nvPr>
            <p:ph type="body" sz="quarter" idx="28" hasCustomPrompt="1"/>
          </p:nvPr>
        </p:nvSpPr>
        <p:spPr>
          <a:xfrm>
            <a:off x="1511300" y="2610280"/>
            <a:ext cx="3349576" cy="397592"/>
          </a:xfrm>
          <a:solidFill>
            <a:schemeClr val="bg1"/>
          </a:solidFill>
        </p:spPr>
        <p:txBody>
          <a:bodyPr lIns="180000" anchor="ctr">
            <a:noAutofit/>
          </a:bodyPr>
          <a:lstStyle>
            <a:lvl1pPr marL="342900" indent="-342900">
              <a:buClrTx/>
              <a:buFont typeface="+mj-lt"/>
              <a:buAutoNum type="arabicPeriod" startAt="15"/>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6" name="Text Placeholder 16"/>
          <p:cNvSpPr>
            <a:spLocks noGrp="1"/>
          </p:cNvSpPr>
          <p:nvPr>
            <p:ph type="body" sz="quarter" idx="29" hasCustomPrompt="1"/>
          </p:nvPr>
        </p:nvSpPr>
        <p:spPr>
          <a:xfrm>
            <a:off x="1511300" y="3162944"/>
            <a:ext cx="3349576" cy="397592"/>
          </a:xfrm>
          <a:solidFill>
            <a:schemeClr val="bg1"/>
          </a:solidFill>
        </p:spPr>
        <p:txBody>
          <a:bodyPr lIns="180000" anchor="ctr">
            <a:noAutofit/>
          </a:bodyPr>
          <a:lstStyle>
            <a:lvl1pPr marL="342900" indent="-342900">
              <a:buClrTx/>
              <a:buFont typeface="+mj-lt"/>
              <a:buAutoNum type="arabicPeriod" startAt="16"/>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7" name="Text Placeholder 16"/>
          <p:cNvSpPr>
            <a:spLocks noGrp="1"/>
          </p:cNvSpPr>
          <p:nvPr>
            <p:ph type="body" sz="quarter" idx="30" hasCustomPrompt="1"/>
          </p:nvPr>
        </p:nvSpPr>
        <p:spPr>
          <a:xfrm>
            <a:off x="1511300" y="3715608"/>
            <a:ext cx="3349576" cy="397592"/>
          </a:xfrm>
          <a:solidFill>
            <a:schemeClr val="bg1"/>
          </a:solidFill>
        </p:spPr>
        <p:txBody>
          <a:bodyPr lIns="180000" anchor="ctr">
            <a:noAutofit/>
          </a:bodyPr>
          <a:lstStyle>
            <a:lvl1pPr marL="342900" indent="-342900">
              <a:buClrTx/>
              <a:buFont typeface="+mj-lt"/>
              <a:buAutoNum type="arabicPeriod" startAt="17"/>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8" name="Text Placeholder 16"/>
          <p:cNvSpPr>
            <a:spLocks noGrp="1"/>
          </p:cNvSpPr>
          <p:nvPr>
            <p:ph type="body" sz="quarter" idx="31" hasCustomPrompt="1"/>
          </p:nvPr>
        </p:nvSpPr>
        <p:spPr>
          <a:xfrm>
            <a:off x="1511300" y="4268272"/>
            <a:ext cx="3349576" cy="397592"/>
          </a:xfrm>
          <a:solidFill>
            <a:schemeClr val="bg1"/>
          </a:solidFill>
        </p:spPr>
        <p:txBody>
          <a:bodyPr lIns="180000" anchor="ctr">
            <a:noAutofit/>
          </a:bodyPr>
          <a:lstStyle>
            <a:lvl1pPr marL="342900" indent="-342900">
              <a:buClrTx/>
              <a:buFont typeface="+mj-lt"/>
              <a:buAutoNum type="arabicPeriod" startAt="18"/>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9" name="Text Placeholder 16"/>
          <p:cNvSpPr>
            <a:spLocks noGrp="1"/>
          </p:cNvSpPr>
          <p:nvPr>
            <p:ph type="body" sz="quarter" idx="32" hasCustomPrompt="1"/>
          </p:nvPr>
        </p:nvSpPr>
        <p:spPr>
          <a:xfrm>
            <a:off x="5004155" y="1504951"/>
            <a:ext cx="3360381" cy="397592"/>
          </a:xfrm>
          <a:solidFill>
            <a:schemeClr val="bg1"/>
          </a:solidFill>
        </p:spPr>
        <p:txBody>
          <a:bodyPr lIns="180000" anchor="ctr">
            <a:noAutofit/>
          </a:bodyPr>
          <a:lstStyle>
            <a:lvl1pPr marL="342900" indent="-342900">
              <a:buClrTx/>
              <a:buFont typeface="+mj-lt"/>
              <a:buAutoNum type="arabicPeriod" startAt="19"/>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0" name="Text Placeholder 16"/>
          <p:cNvSpPr>
            <a:spLocks noGrp="1"/>
          </p:cNvSpPr>
          <p:nvPr>
            <p:ph type="body" sz="quarter" idx="33" hasCustomPrompt="1"/>
          </p:nvPr>
        </p:nvSpPr>
        <p:spPr>
          <a:xfrm>
            <a:off x="5004155" y="2063915"/>
            <a:ext cx="3360381" cy="397592"/>
          </a:xfrm>
          <a:solidFill>
            <a:schemeClr val="bg1"/>
          </a:solidFill>
        </p:spPr>
        <p:txBody>
          <a:bodyPr lIns="180000" anchor="ctr">
            <a:noAutofit/>
          </a:bodyPr>
          <a:lstStyle>
            <a:lvl1pPr marL="342900" indent="-342900">
              <a:buClrTx/>
              <a:buFont typeface="+mj-lt"/>
              <a:buAutoNum type="arabicPeriod" startAt="20"/>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1" name="Text Placeholder 16"/>
          <p:cNvSpPr>
            <a:spLocks noGrp="1"/>
          </p:cNvSpPr>
          <p:nvPr>
            <p:ph type="body" sz="quarter" idx="34" hasCustomPrompt="1"/>
          </p:nvPr>
        </p:nvSpPr>
        <p:spPr>
          <a:xfrm>
            <a:off x="5004155" y="2613428"/>
            <a:ext cx="3360381" cy="397592"/>
          </a:xfrm>
          <a:solidFill>
            <a:schemeClr val="bg1"/>
          </a:solidFill>
        </p:spPr>
        <p:txBody>
          <a:bodyPr lIns="180000" anchor="ctr">
            <a:noAutofit/>
          </a:bodyPr>
          <a:lstStyle>
            <a:lvl1pPr marL="342900" indent="-342900">
              <a:buClrTx/>
              <a:buFont typeface="+mj-lt"/>
              <a:buAutoNum type="arabicPeriod" startAt="21"/>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2" name="Text Placeholder 16"/>
          <p:cNvSpPr>
            <a:spLocks noGrp="1"/>
          </p:cNvSpPr>
          <p:nvPr>
            <p:ph type="body" sz="quarter" idx="35" hasCustomPrompt="1"/>
          </p:nvPr>
        </p:nvSpPr>
        <p:spPr>
          <a:xfrm>
            <a:off x="5004155" y="3156643"/>
            <a:ext cx="3360381" cy="397592"/>
          </a:xfrm>
          <a:solidFill>
            <a:schemeClr val="bg1"/>
          </a:solidFill>
        </p:spPr>
        <p:txBody>
          <a:bodyPr lIns="180000" anchor="ctr">
            <a:noAutofit/>
          </a:bodyPr>
          <a:lstStyle>
            <a:lvl1pPr marL="342900" indent="-342900">
              <a:buClrTx/>
              <a:buFont typeface="+mj-lt"/>
              <a:buAutoNum type="arabicPeriod" startAt="22"/>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3" name="Text Placeholder 16"/>
          <p:cNvSpPr>
            <a:spLocks noGrp="1"/>
          </p:cNvSpPr>
          <p:nvPr>
            <p:ph type="body" sz="quarter" idx="36" hasCustomPrompt="1"/>
          </p:nvPr>
        </p:nvSpPr>
        <p:spPr>
          <a:xfrm>
            <a:off x="5004155" y="3715607"/>
            <a:ext cx="3360381" cy="397592"/>
          </a:xfrm>
          <a:solidFill>
            <a:schemeClr val="bg1"/>
          </a:solidFill>
        </p:spPr>
        <p:txBody>
          <a:bodyPr lIns="180000" anchor="ctr">
            <a:noAutofit/>
          </a:bodyPr>
          <a:lstStyle>
            <a:lvl1pPr marL="342900" indent="-342900">
              <a:buClrTx/>
              <a:buFont typeface="+mj-lt"/>
              <a:buAutoNum type="arabicPeriod" startAt="23"/>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4" name="Text Placeholder 16"/>
          <p:cNvSpPr>
            <a:spLocks noGrp="1"/>
          </p:cNvSpPr>
          <p:nvPr>
            <p:ph type="body" sz="quarter" idx="37" hasCustomPrompt="1"/>
          </p:nvPr>
        </p:nvSpPr>
        <p:spPr>
          <a:xfrm>
            <a:off x="5004155" y="4268271"/>
            <a:ext cx="3360381" cy="397592"/>
          </a:xfrm>
          <a:solidFill>
            <a:schemeClr val="bg1"/>
          </a:solidFill>
        </p:spPr>
        <p:txBody>
          <a:bodyPr lIns="180000" anchor="ctr">
            <a:noAutofit/>
          </a:bodyPr>
          <a:lstStyle>
            <a:lvl1pPr marL="342900" indent="-342900">
              <a:buClrTx/>
              <a:buFont typeface="+mj-lt"/>
              <a:buAutoNum type="arabicPeriod" startAt="24"/>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0" name="Title 1"/>
          <p:cNvSpPr>
            <a:spLocks noGrp="1"/>
          </p:cNvSpPr>
          <p:nvPr>
            <p:ph type="title" hasCustomPrompt="1"/>
          </p:nvPr>
        </p:nvSpPr>
        <p:spPr>
          <a:xfrm>
            <a:off x="1511300" y="216602"/>
            <a:ext cx="7356637" cy="644010"/>
          </a:xfrm>
        </p:spPr>
        <p:txBody>
          <a:bodyPr/>
          <a:lstStyle>
            <a:lvl1pPr>
              <a:defRPr sz="2400">
                <a:solidFill>
                  <a:schemeClr val="tx1"/>
                </a:solidFill>
              </a:defRPr>
            </a:lvl1pPr>
          </a:lstStyle>
          <a:p>
            <a:r>
              <a:rPr lang="en-US" dirty="0"/>
              <a:t>Enter title here</a:t>
            </a:r>
          </a:p>
        </p:txBody>
      </p:sp>
      <p:cxnSp>
        <p:nvCxnSpPr>
          <p:cNvPr id="21" name="Straight Connector 20"/>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2"/>
          <a:stretch>
            <a:fillRect/>
          </a:stretch>
        </p:blipFill>
        <p:spPr>
          <a:xfrm>
            <a:off x="270819" y="361150"/>
            <a:ext cx="811064" cy="499462"/>
          </a:xfrm>
          <a:prstGeom prst="rect">
            <a:avLst/>
          </a:prstGeom>
        </p:spPr>
      </p:pic>
      <p:grpSp>
        <p:nvGrpSpPr>
          <p:cNvPr id="35" name="Group 34"/>
          <p:cNvGrpSpPr/>
          <p:nvPr userDrawn="1"/>
        </p:nvGrpSpPr>
        <p:grpSpPr>
          <a:xfrm>
            <a:off x="-2555132" y="0"/>
            <a:ext cx="2412459" cy="4176409"/>
            <a:chOff x="-2555132" y="0"/>
            <a:chExt cx="2412459" cy="4176409"/>
          </a:xfrm>
        </p:grpSpPr>
        <p:sp>
          <p:nvSpPr>
            <p:cNvPr id="36" name="Rectangle 35"/>
            <p:cNvSpPr/>
            <p:nvPr userDrawn="1"/>
          </p:nvSpPr>
          <p:spPr>
            <a:xfrm>
              <a:off x="-2555132" y="0"/>
              <a:ext cx="2412459" cy="4176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rPr>
                <a:t>How to use your agenda slide</a:t>
              </a:r>
            </a:p>
            <a:p>
              <a:pPr algn="ctr"/>
              <a:endParaRPr lang="en-GB" sz="1400" dirty="0">
                <a:solidFill>
                  <a:schemeClr val="tx1"/>
                </a:solidFill>
              </a:endParaRPr>
            </a:p>
            <a:p>
              <a:pPr marL="342900" indent="-342900" algn="l">
                <a:buAutoNum type="arabicPeriod"/>
              </a:pPr>
              <a:r>
                <a:rPr lang="en-GB" sz="1200" dirty="0">
                  <a:solidFill>
                    <a:schemeClr val="tx1"/>
                  </a:solidFill>
                </a:rPr>
                <a:t>Type in the titles </a:t>
              </a:r>
              <a:br>
                <a:rPr lang="en-GB" sz="1200" dirty="0">
                  <a:solidFill>
                    <a:schemeClr val="tx1"/>
                  </a:solidFill>
                </a:rPr>
              </a:br>
              <a:r>
                <a:rPr lang="en-GB" sz="1200" dirty="0">
                  <a:solidFill>
                    <a:schemeClr val="tx1"/>
                  </a:solidFill>
                </a:rPr>
                <a:t>of your chapters.</a:t>
              </a: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Select the textbox </a:t>
              </a:r>
              <a:br>
                <a:rPr lang="en-GB" sz="1200" dirty="0">
                  <a:solidFill>
                    <a:schemeClr val="tx1"/>
                  </a:solidFill>
                </a:rPr>
              </a:br>
              <a:r>
                <a:rPr lang="en-GB" sz="1200" dirty="0">
                  <a:solidFill>
                    <a:schemeClr val="tx1"/>
                  </a:solidFill>
                </a:rPr>
                <a:t>placeholder of the chapter you wish to highlight.</a:t>
              </a: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Change the background colour to lime green (Accent 4).</a:t>
              </a: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Change the text to white (Background 1). </a:t>
              </a:r>
            </a:p>
          </p:txBody>
        </p:sp>
        <p:cxnSp>
          <p:nvCxnSpPr>
            <p:cNvPr id="37" name="Straight Connector 36"/>
            <p:cNvCxnSpPr>
              <a:cxnSpLocks/>
            </p:cNvCxnSpPr>
            <p:nvPr userDrawn="1"/>
          </p:nvCxnSpPr>
          <p:spPr>
            <a:xfrm>
              <a:off x="-2555132" y="337226"/>
              <a:ext cx="2412459"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8" name="Picture 37"/>
            <p:cNvPicPr>
              <a:picLocks noChangeAspect="1"/>
            </p:cNvPicPr>
            <p:nvPr userDrawn="1"/>
          </p:nvPicPr>
          <p:blipFill>
            <a:blip r:embed="rId3"/>
            <a:stretch>
              <a:fillRect/>
            </a:stretch>
          </p:blipFill>
          <p:spPr>
            <a:xfrm>
              <a:off x="-1859464" y="2253033"/>
              <a:ext cx="1243114" cy="708854"/>
            </a:xfrm>
            <a:prstGeom prst="rect">
              <a:avLst/>
            </a:prstGeom>
          </p:spPr>
        </p:pic>
        <p:pic>
          <p:nvPicPr>
            <p:cNvPr id="39" name="Picture 38"/>
            <p:cNvPicPr>
              <a:picLocks noChangeAspect="1"/>
            </p:cNvPicPr>
            <p:nvPr userDrawn="1"/>
          </p:nvPicPr>
          <p:blipFill>
            <a:blip r:embed="rId4"/>
            <a:stretch>
              <a:fillRect/>
            </a:stretch>
          </p:blipFill>
          <p:spPr>
            <a:xfrm>
              <a:off x="-1859464" y="3564509"/>
              <a:ext cx="1243114" cy="496588"/>
            </a:xfrm>
            <a:prstGeom prst="rect">
              <a:avLst/>
            </a:prstGeom>
          </p:spPr>
        </p:pic>
      </p:grpSp>
    </p:spTree>
    <p:extLst>
      <p:ext uri="{BB962C8B-B14F-4D97-AF65-F5344CB8AC3E}">
        <p14:creationId xmlns:p14="http://schemas.microsoft.com/office/powerpoint/2010/main" val="228322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1">
    <p:spTree>
      <p:nvGrpSpPr>
        <p:cNvPr id="1" name=""/>
        <p:cNvGrpSpPr/>
        <p:nvPr/>
      </p:nvGrpSpPr>
      <p:grpSpPr>
        <a:xfrm>
          <a:off x="0" y="0"/>
          <a:ext cx="0" cy="0"/>
          <a:chOff x="0" y="0"/>
          <a:chExt cx="0" cy="0"/>
        </a:xfrm>
      </p:grpSpPr>
      <p:sp>
        <p:nvSpPr>
          <p:cNvPr id="19" name="Rectangle 18"/>
          <p:cNvSpPr/>
          <p:nvPr userDrawn="1"/>
        </p:nvSpPr>
        <p:spPr>
          <a:xfrm>
            <a:off x="-1" y="1131888"/>
            <a:ext cx="9144001" cy="4011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p:cNvSpPr>
            <a:spLocks noGrp="1"/>
          </p:cNvSpPr>
          <p:nvPr>
            <p:ph type="dt" sz="half" idx="10"/>
          </p:nvPr>
        </p:nvSpPr>
        <p:spPr>
          <a:xfrm>
            <a:off x="7092950" y="4869656"/>
            <a:ext cx="1422400" cy="273844"/>
          </a:xfrm>
          <a:prstGeom prst="rect">
            <a:avLst/>
          </a:prstGeom>
        </p:spPr>
        <p:txBody>
          <a:bodyPr/>
          <a:lstStyle>
            <a:lvl1pPr>
              <a:defRPr sz="1200">
                <a:solidFill>
                  <a:schemeClr val="bg1"/>
                </a:solidFill>
              </a:defRPr>
            </a:lvl1pPr>
          </a:lstStyle>
          <a:p>
            <a:fld id="{ACCF86B5-0D16-40C3-A7A7-6BCEAF9BB85F}" type="datetime1">
              <a:rPr lang="en-GB" smtClean="0"/>
              <a:pPr/>
              <a:t>07/12/2022</a:t>
            </a:fld>
            <a:endParaRPr lang="en-GB" dirty="0"/>
          </a:p>
        </p:txBody>
      </p:sp>
      <p:sp>
        <p:nvSpPr>
          <p:cNvPr id="5" name="Footer Placeholder 4"/>
          <p:cNvSpPr>
            <a:spLocks noGrp="1"/>
          </p:cNvSpPr>
          <p:nvPr>
            <p:ph type="ftr" sz="quarter" idx="11"/>
          </p:nvPr>
        </p:nvSpPr>
        <p:spPr>
          <a:xfrm>
            <a:off x="191168" y="4306111"/>
            <a:ext cx="995608" cy="786319"/>
          </a:xfrm>
          <a:prstGeom prst="rect">
            <a:avLst/>
          </a:prstGeom>
        </p:spPr>
        <p:txBody>
          <a:bodyPr/>
          <a:lstStyle>
            <a:lvl1pPr>
              <a:defRPr>
                <a:solidFill>
                  <a:schemeClr val="bg1"/>
                </a:solidFill>
              </a:defRPr>
            </a:lvl1pPr>
          </a:lstStyle>
          <a:p>
            <a:endParaRPr lang="en-GB" dirty="0"/>
          </a:p>
        </p:txBody>
      </p:sp>
      <p:sp>
        <p:nvSpPr>
          <p:cNvPr id="21" name="Subtitle 2"/>
          <p:cNvSpPr>
            <a:spLocks noGrp="1"/>
          </p:cNvSpPr>
          <p:nvPr>
            <p:ph type="subTitle" idx="13" hasCustomPrompt="1"/>
          </p:nvPr>
        </p:nvSpPr>
        <p:spPr>
          <a:xfrm>
            <a:off x="1059874" y="3622388"/>
            <a:ext cx="2851510" cy="359677"/>
          </a:xfrm>
        </p:spPr>
        <p:txBody>
          <a:bodyPr lIns="0" tIns="0" rIns="0" bIns="0">
            <a:noAutofit/>
          </a:bodyPr>
          <a:lstStyle>
            <a:lvl1pPr marL="0" indent="0" algn="l">
              <a:buNone/>
              <a:defRPr sz="20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sp>
        <p:nvSpPr>
          <p:cNvPr id="23" name="Text Placeholder 7"/>
          <p:cNvSpPr>
            <a:spLocks noGrp="1"/>
          </p:cNvSpPr>
          <p:nvPr>
            <p:ph type="body" sz="quarter" idx="17" hasCustomPrompt="1"/>
          </p:nvPr>
        </p:nvSpPr>
        <p:spPr>
          <a:xfrm>
            <a:off x="963205" y="1401447"/>
            <a:ext cx="1782895"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a:t>
            </a:r>
          </a:p>
        </p:txBody>
      </p:sp>
      <p:cxnSp>
        <p:nvCxnSpPr>
          <p:cNvPr id="24" name="Straight Connector 23"/>
          <p:cNvCxnSpPr>
            <a:cxnSpLocks/>
          </p:cNvCxnSpPr>
          <p:nvPr userDrawn="1"/>
        </p:nvCxnSpPr>
        <p:spPr>
          <a:xfrm>
            <a:off x="1059874"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8" hasCustomPrompt="1"/>
          </p:nvPr>
        </p:nvSpPr>
        <p:spPr>
          <a:xfrm>
            <a:off x="1059873" y="3132788"/>
            <a:ext cx="5221288" cy="489600"/>
          </a:xfrm>
        </p:spPr>
        <p:txBody>
          <a:bodyPr anchor="b">
            <a:noAutofit/>
          </a:bodyPr>
          <a:lstStyle>
            <a:lvl1pPr marL="0" indent="0">
              <a:buNone/>
              <a:defRPr sz="2400" b="1">
                <a:solidFill>
                  <a:schemeClr val="bg1"/>
                </a:solidFill>
              </a:defRPr>
            </a:lvl1pPr>
          </a:lstStyle>
          <a:p>
            <a:pPr lvl="0"/>
            <a:r>
              <a:rPr lang="en-US" dirty="0"/>
              <a:t>Enter title here</a:t>
            </a:r>
          </a:p>
        </p:txBody>
      </p:sp>
      <p:sp>
        <p:nvSpPr>
          <p:cNvPr id="12"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spTree>
    <p:extLst>
      <p:ext uri="{BB962C8B-B14F-4D97-AF65-F5344CB8AC3E}">
        <p14:creationId xmlns:p14="http://schemas.microsoft.com/office/powerpoint/2010/main" val="109014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8" name="Rectangle 7"/>
          <p:cNvSpPr/>
          <p:nvPr userDrawn="1"/>
        </p:nvSpPr>
        <p:spPr>
          <a:xfrm>
            <a:off x="1316409" y="-8313"/>
            <a:ext cx="4014347" cy="5151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Date Placeholder 4"/>
          <p:cNvSpPr>
            <a:spLocks noGrp="1"/>
          </p:cNvSpPr>
          <p:nvPr>
            <p:ph type="dt" sz="half" idx="10"/>
          </p:nvPr>
        </p:nvSpPr>
        <p:spPr>
          <a:xfrm>
            <a:off x="7092950" y="4869656"/>
            <a:ext cx="1422400" cy="273844"/>
          </a:xfrm>
          <a:prstGeom prst="rect">
            <a:avLst/>
          </a:prstGeom>
        </p:spPr>
        <p:txBody>
          <a:bodyPr/>
          <a:lstStyle>
            <a:lvl1pPr>
              <a:defRPr sz="1200"/>
            </a:lvl1pPr>
          </a:lstStyle>
          <a:p>
            <a:fld id="{3E71BCAC-D239-4C84-8239-C931268F2433}" type="datetime1">
              <a:rPr lang="en-GB" smtClean="0"/>
              <a:pPr/>
              <a:t>07/12/2022</a:t>
            </a:fld>
            <a:endParaRPr lang="en-GB" dirty="0"/>
          </a:p>
        </p:txBody>
      </p:sp>
      <p:sp>
        <p:nvSpPr>
          <p:cNvPr id="9" name="Subtitle 2"/>
          <p:cNvSpPr>
            <a:spLocks noGrp="1"/>
          </p:cNvSpPr>
          <p:nvPr>
            <p:ph type="subTitle" idx="13" hasCustomPrompt="1"/>
          </p:nvPr>
        </p:nvSpPr>
        <p:spPr>
          <a:xfrm>
            <a:off x="1508685" y="3622388"/>
            <a:ext cx="2851510" cy="359677"/>
          </a:xfrm>
        </p:spPr>
        <p:txBody>
          <a:bodyPr lIns="0" tIns="0" rIns="0" bIns="0">
            <a:noAutofit/>
          </a:bodyPr>
          <a:lstStyle>
            <a:lvl1pPr marL="0" indent="0" algn="l">
              <a:buNone/>
              <a:defRPr sz="20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sp>
        <p:nvSpPr>
          <p:cNvPr id="11" name="Text Placeholder 7"/>
          <p:cNvSpPr>
            <a:spLocks noGrp="1"/>
          </p:cNvSpPr>
          <p:nvPr>
            <p:ph type="body" sz="quarter" idx="17" hasCustomPrompt="1"/>
          </p:nvPr>
        </p:nvSpPr>
        <p:spPr>
          <a:xfrm>
            <a:off x="1412016" y="1400534"/>
            <a:ext cx="1782895"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a:t>
            </a:r>
          </a:p>
        </p:txBody>
      </p:sp>
      <p:cxnSp>
        <p:nvCxnSpPr>
          <p:cNvPr id="12" name="Straight Connector 11"/>
          <p:cNvCxnSpPr>
            <a:cxnSpLocks/>
          </p:cNvCxnSpPr>
          <p:nvPr userDrawn="1"/>
        </p:nvCxnSpPr>
        <p:spPr>
          <a:xfrm>
            <a:off x="1508685"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27"/>
          <p:cNvSpPr>
            <a:spLocks noGrp="1"/>
          </p:cNvSpPr>
          <p:nvPr>
            <p:ph type="body" sz="quarter" idx="18" hasCustomPrompt="1"/>
          </p:nvPr>
        </p:nvSpPr>
        <p:spPr>
          <a:xfrm>
            <a:off x="1508684" y="3132788"/>
            <a:ext cx="5221288" cy="489600"/>
          </a:xfrm>
        </p:spPr>
        <p:txBody>
          <a:bodyPr anchor="b">
            <a:noAutofit/>
          </a:bodyPr>
          <a:lstStyle>
            <a:lvl1pPr marL="0" indent="0">
              <a:buNone/>
              <a:defRPr sz="2400" b="1">
                <a:solidFill>
                  <a:schemeClr val="bg1"/>
                </a:solidFill>
              </a:defRPr>
            </a:lvl1pPr>
          </a:lstStyle>
          <a:p>
            <a:pPr lvl="0"/>
            <a:r>
              <a:rPr lang="en-US" dirty="0"/>
              <a:t>Enter title here</a:t>
            </a:r>
          </a:p>
        </p:txBody>
      </p:sp>
      <p:sp>
        <p:nvSpPr>
          <p:cNvPr id="17" name="Footer Placeholder 4"/>
          <p:cNvSpPr>
            <a:spLocks noGrp="1"/>
          </p:cNvSpPr>
          <p:nvPr>
            <p:ph type="ftr" sz="quarter" idx="11"/>
          </p:nvPr>
        </p:nvSpPr>
        <p:spPr>
          <a:xfrm>
            <a:off x="191168" y="4306111"/>
            <a:ext cx="995608" cy="786319"/>
          </a:xfrm>
          <a:prstGeom prst="rect">
            <a:avLst/>
          </a:prstGeom>
        </p:spPr>
        <p:txBody>
          <a:bodyPr/>
          <a:lstStyle>
            <a:lvl1pPr>
              <a:defRPr>
                <a:solidFill>
                  <a:schemeClr val="accent1"/>
                </a:solidFill>
              </a:defRPr>
            </a:lvl1pPr>
          </a:lstStyle>
          <a:p>
            <a:r>
              <a:rPr lang="en-GB" dirty="0"/>
              <a:t>Footer</a:t>
            </a:r>
          </a:p>
        </p:txBody>
      </p:sp>
      <p:sp>
        <p:nvSpPr>
          <p:cNvPr id="14" name="Slide Number Placeholder 5"/>
          <p:cNvSpPr>
            <a:spLocks noGrp="1"/>
          </p:cNvSpPr>
          <p:nvPr>
            <p:ph type="sldNum" sz="quarter" idx="12"/>
          </p:nvPr>
        </p:nvSpPr>
        <p:spPr>
          <a:xfrm>
            <a:off x="8878328" y="4869656"/>
            <a:ext cx="265671" cy="273844"/>
          </a:xfrm>
        </p:spPr>
        <p:txBody>
          <a:bodyPr/>
          <a:lstStyle>
            <a:lvl1pPr>
              <a:defRPr sz="1200">
                <a:solidFill>
                  <a:schemeClr val="tx1"/>
                </a:solidFill>
              </a:defRPr>
            </a:lvl1pPr>
          </a:lstStyle>
          <a:p>
            <a:fld id="{D209C6F7-3311-4A51-91D2-C6AA7AB1F99B}" type="slidenum">
              <a:rPr lang="en-GB" smtClean="0"/>
              <a:pPr/>
              <a:t>‹#›</a:t>
            </a:fld>
            <a:endParaRPr lang="en-GB" dirty="0"/>
          </a:p>
        </p:txBody>
      </p:sp>
    </p:spTree>
    <p:extLst>
      <p:ext uri="{BB962C8B-B14F-4D97-AF65-F5344CB8AC3E}">
        <p14:creationId xmlns:p14="http://schemas.microsoft.com/office/powerpoint/2010/main" val="705192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19" name="Text Placeholder 2"/>
          <p:cNvSpPr>
            <a:spLocks noGrp="1"/>
          </p:cNvSpPr>
          <p:nvPr>
            <p:ph idx="17"/>
          </p:nvPr>
        </p:nvSpPr>
        <p:spPr>
          <a:xfrm>
            <a:off x="1511298" y="1772845"/>
            <a:ext cx="6643689" cy="2533266"/>
          </a:xfrm>
          <a:prstGeom prst="rect">
            <a:avLst/>
          </a:prstGeom>
        </p:spPr>
        <p:txBody>
          <a:bodyPr vert="horz" lIns="0" tIns="0" rIns="0" bIns="0" rtlCol="0">
            <a:noAutofit/>
          </a:bodyPr>
          <a:lstStyle>
            <a:lvl1pPr>
              <a:defRPr sz="1800"/>
            </a:lvl1pPr>
            <a:lvl2pPr>
              <a:defRPr sz="1750"/>
            </a:lvl2pPr>
            <a:lvl3pPr>
              <a:defRPr sz="1700"/>
            </a:lvl3pPr>
            <a:lvl4pPr>
              <a:defRPr sz="1650"/>
            </a:lvl4pPr>
            <a:lvl5pPr>
              <a:defRPr sz="1600"/>
            </a:lvl5pPr>
            <a:lvl6pPr>
              <a:defRPr sz="15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0"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1" name="Footer Placeholder 1"/>
          <p:cNvSpPr>
            <a:spLocks noGrp="1"/>
          </p:cNvSpPr>
          <p:nvPr>
            <p:ph type="ftr" sz="quarter" idx="11"/>
          </p:nvPr>
        </p:nvSpPr>
        <p:spPr>
          <a:xfrm>
            <a:off x="1511298" y="4712208"/>
            <a:ext cx="7346248" cy="310738"/>
          </a:xfrm>
          <a:prstGeom prst="rect">
            <a:avLst/>
          </a:prstGeom>
        </p:spPr>
        <p:txBody>
          <a:bodyPr/>
          <a:lstStyle/>
          <a:p>
            <a:endParaRPr lang="en-GB" dirty="0"/>
          </a:p>
        </p:txBody>
      </p:sp>
      <p:sp>
        <p:nvSpPr>
          <p:cNvPr id="14"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sp>
        <p:nvSpPr>
          <p:cNvPr id="16" name="Subtitle 2"/>
          <p:cNvSpPr>
            <a:spLocks noGrp="1"/>
          </p:cNvSpPr>
          <p:nvPr>
            <p:ph type="subTitle" idx="1" hasCustomPrompt="1"/>
          </p:nvPr>
        </p:nvSpPr>
        <p:spPr>
          <a:xfrm>
            <a:off x="1511300" y="1226956"/>
            <a:ext cx="7346246" cy="358764"/>
          </a:xfrm>
        </p:spPr>
        <p:txBody>
          <a:bodyPr lIns="0" tIns="0" rIns="0" bIns="0">
            <a:noAutofit/>
          </a:bodyPr>
          <a:lstStyle>
            <a:lvl1pPr marL="0" indent="0" algn="l">
              <a:buNone/>
              <a:defRPr sz="2000" b="1">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cxnSp>
        <p:nvCxnSpPr>
          <p:cNvPr id="20" name="Straight Connector 19"/>
          <p:cNvCxnSpPr/>
          <p:nvPr userDrawn="1"/>
        </p:nvCxnSpPr>
        <p:spPr>
          <a:xfrm>
            <a:off x="1511298" y="964594"/>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586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_graph_table">
    <p:spTree>
      <p:nvGrpSpPr>
        <p:cNvPr id="1" name=""/>
        <p:cNvGrpSpPr/>
        <p:nvPr/>
      </p:nvGrpSpPr>
      <p:grpSpPr>
        <a:xfrm>
          <a:off x="0" y="0"/>
          <a:ext cx="0" cy="0"/>
          <a:chOff x="0" y="0"/>
          <a:chExt cx="0" cy="0"/>
        </a:xfrm>
      </p:grpSpPr>
      <p:sp>
        <p:nvSpPr>
          <p:cNvPr id="19" name="Text Placeholder 2"/>
          <p:cNvSpPr>
            <a:spLocks noGrp="1"/>
          </p:cNvSpPr>
          <p:nvPr>
            <p:ph idx="17"/>
          </p:nvPr>
        </p:nvSpPr>
        <p:spPr>
          <a:xfrm>
            <a:off x="1511298" y="1772845"/>
            <a:ext cx="6643689" cy="2533266"/>
          </a:xfrm>
          <a:prstGeom prst="rect">
            <a:avLst/>
          </a:prstGeom>
        </p:spPr>
        <p:txBody>
          <a:bodyPr vert="horz" lIns="0" tIns="0" rIns="0" bIns="0" rtlCol="0">
            <a:noAutofit/>
          </a:bodyPr>
          <a:lstStyle>
            <a:lvl1pPr>
              <a:defRPr sz="1800"/>
            </a:lvl1pPr>
            <a:lvl2pPr>
              <a:defRPr sz="1750"/>
            </a:lvl2pPr>
            <a:lvl3pPr>
              <a:defRPr sz="1700"/>
            </a:lvl3pPr>
            <a:lvl4pPr>
              <a:defRPr sz="1650"/>
            </a:lvl4pPr>
            <a:lvl5pPr>
              <a:defRPr sz="1600"/>
            </a:lvl5pPr>
            <a:lvl6pPr>
              <a:defRPr sz="1550"/>
            </a:lvl6pPr>
          </a:lstStyle>
          <a:p>
            <a:pPr lvl="0"/>
            <a:r>
              <a:rPr lang="en-US"/>
              <a:t>Click to edit Master text styles</a:t>
            </a:r>
          </a:p>
        </p:txBody>
      </p:sp>
      <p:sp>
        <p:nvSpPr>
          <p:cNvPr id="21"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0"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1" name="Footer Placeholder 1"/>
          <p:cNvSpPr>
            <a:spLocks noGrp="1"/>
          </p:cNvSpPr>
          <p:nvPr>
            <p:ph type="ftr" sz="quarter" idx="11"/>
          </p:nvPr>
        </p:nvSpPr>
        <p:spPr>
          <a:xfrm>
            <a:off x="1511298" y="4712208"/>
            <a:ext cx="7346248" cy="310738"/>
          </a:xfrm>
          <a:prstGeom prst="rect">
            <a:avLst/>
          </a:prstGeom>
        </p:spPr>
        <p:txBody>
          <a:bodyPr/>
          <a:lstStyle/>
          <a:p>
            <a:endParaRPr lang="en-GB" dirty="0"/>
          </a:p>
        </p:txBody>
      </p:sp>
      <p:sp>
        <p:nvSpPr>
          <p:cNvPr id="14" name="Title 1"/>
          <p:cNvSpPr>
            <a:spLocks noGrp="1"/>
          </p:cNvSpPr>
          <p:nvPr>
            <p:ph type="title" hasCustomPrompt="1"/>
          </p:nvPr>
        </p:nvSpPr>
        <p:spPr>
          <a:xfrm>
            <a:off x="1511299" y="97647"/>
            <a:ext cx="7346247" cy="644010"/>
          </a:xfrm>
        </p:spPr>
        <p:txBody>
          <a:bodyPr/>
          <a:lstStyle>
            <a:lvl1pPr>
              <a:defRPr sz="2400"/>
            </a:lvl1pPr>
          </a:lstStyle>
          <a:p>
            <a:r>
              <a:rPr lang="en-US" dirty="0"/>
              <a:t>Enter title here</a:t>
            </a:r>
          </a:p>
        </p:txBody>
      </p:sp>
      <p:sp>
        <p:nvSpPr>
          <p:cNvPr id="16" name="Subtitle 2"/>
          <p:cNvSpPr>
            <a:spLocks noGrp="1"/>
          </p:cNvSpPr>
          <p:nvPr>
            <p:ph type="subTitle" idx="1" hasCustomPrompt="1"/>
          </p:nvPr>
        </p:nvSpPr>
        <p:spPr>
          <a:xfrm>
            <a:off x="1511300" y="1226956"/>
            <a:ext cx="7346246" cy="358764"/>
          </a:xfrm>
        </p:spPr>
        <p:txBody>
          <a:bodyPr lIns="0" tIns="0" rIns="0" bIns="0">
            <a:noAutofit/>
          </a:bodyPr>
          <a:lstStyle>
            <a:lvl1pPr marL="0" indent="0" algn="l">
              <a:buNone/>
              <a:defRPr sz="2000" b="1">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spTree>
    <p:extLst>
      <p:ext uri="{BB962C8B-B14F-4D97-AF65-F5344CB8AC3E}">
        <p14:creationId xmlns:p14="http://schemas.microsoft.com/office/powerpoint/2010/main" val="291620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Column no subtitle">
    <p:spTree>
      <p:nvGrpSpPr>
        <p:cNvPr id="1" name=""/>
        <p:cNvGrpSpPr/>
        <p:nvPr/>
      </p:nvGrpSpPr>
      <p:grpSpPr>
        <a:xfrm>
          <a:off x="0" y="0"/>
          <a:ext cx="0" cy="0"/>
          <a:chOff x="0" y="0"/>
          <a:chExt cx="0" cy="0"/>
        </a:xfrm>
      </p:grpSpPr>
      <p:sp>
        <p:nvSpPr>
          <p:cNvPr id="19" name="Text Placeholder 2"/>
          <p:cNvSpPr>
            <a:spLocks noGrp="1"/>
          </p:cNvSpPr>
          <p:nvPr>
            <p:ph idx="17"/>
          </p:nvPr>
        </p:nvSpPr>
        <p:spPr>
          <a:xfrm>
            <a:off x="1511298" y="1215073"/>
            <a:ext cx="6643689" cy="3321893"/>
          </a:xfrm>
          <a:prstGeom prst="rect">
            <a:avLst/>
          </a:prstGeom>
        </p:spPr>
        <p:txBody>
          <a:bodyPr vert="horz" lIns="0" tIns="0" rIns="0" bIns="0" rtlCol="0">
            <a:noAutofit/>
          </a:bodyPr>
          <a:lstStyle>
            <a:lvl1pPr>
              <a:defRPr sz="1800"/>
            </a:lvl1pPr>
            <a:lvl2pPr>
              <a:defRPr sz="1750"/>
            </a:lvl2pPr>
            <a:lvl3pPr>
              <a:defRPr sz="1700"/>
            </a:lvl3pPr>
            <a:lvl4pPr>
              <a:defRPr sz="1650"/>
            </a:lvl4pPr>
            <a:lvl5pPr>
              <a:defRPr sz="1600"/>
            </a:lvl5pPr>
            <a:lvl6pPr>
              <a:defRPr sz="15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9" name="Text Placeholder 22"/>
          <p:cNvSpPr>
            <a:spLocks noGrp="1"/>
          </p:cNvSpPr>
          <p:nvPr>
            <p:ph type="body" sz="quarter" idx="16" hasCustomPrompt="1"/>
          </p:nvPr>
        </p:nvSpPr>
        <p:spPr>
          <a:xfrm>
            <a:off x="191166" y="1996153"/>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0" name="Footer Placeholder 1"/>
          <p:cNvSpPr>
            <a:spLocks noGrp="1"/>
          </p:cNvSpPr>
          <p:nvPr>
            <p:ph type="ftr" sz="quarter" idx="11"/>
          </p:nvPr>
        </p:nvSpPr>
        <p:spPr>
          <a:xfrm>
            <a:off x="1511298" y="4712208"/>
            <a:ext cx="7346248" cy="310738"/>
          </a:xfrm>
          <a:prstGeom prst="rect">
            <a:avLst/>
          </a:prstGeom>
        </p:spPr>
        <p:txBody>
          <a:bodyPr/>
          <a:lstStyle/>
          <a:p>
            <a:endParaRPr lang="en-GB" dirty="0"/>
          </a:p>
        </p:txBody>
      </p:sp>
      <p:sp>
        <p:nvSpPr>
          <p:cNvPr id="16"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spTree>
    <p:extLst>
      <p:ext uri="{BB962C8B-B14F-4D97-AF65-F5344CB8AC3E}">
        <p14:creationId xmlns:p14="http://schemas.microsoft.com/office/powerpoint/2010/main" val="419365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1663" y="216602"/>
            <a:ext cx="5221287" cy="644010"/>
          </a:xfrm>
          <a:prstGeom prst="rect">
            <a:avLst/>
          </a:prstGeom>
        </p:spPr>
        <p:txBody>
          <a:bodyPr vert="horz" lIns="0" tIns="0" rIns="0" bIns="0" rtlCol="0" anchor="b">
            <a:noAutofit/>
          </a:bodyPr>
          <a:lstStyle/>
          <a:p>
            <a:r>
              <a:rPr lang="en-US" dirty="0"/>
              <a:t>Click to add title</a:t>
            </a:r>
          </a:p>
        </p:txBody>
      </p:sp>
      <p:sp>
        <p:nvSpPr>
          <p:cNvPr id="3" name="Text Placeholder 2"/>
          <p:cNvSpPr>
            <a:spLocks noGrp="1"/>
          </p:cNvSpPr>
          <p:nvPr>
            <p:ph type="body" idx="1"/>
          </p:nvPr>
        </p:nvSpPr>
        <p:spPr>
          <a:xfrm>
            <a:off x="1814513" y="1439693"/>
            <a:ext cx="5221288" cy="203216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6" name="Slide Number Placeholder 5"/>
          <p:cNvSpPr>
            <a:spLocks noGrp="1"/>
          </p:cNvSpPr>
          <p:nvPr>
            <p:ph type="sldNum" sz="quarter" idx="4"/>
          </p:nvPr>
        </p:nvSpPr>
        <p:spPr>
          <a:xfrm>
            <a:off x="8878328" y="4869656"/>
            <a:ext cx="265671" cy="273844"/>
          </a:xfrm>
          <a:prstGeom prst="rect">
            <a:avLst/>
          </a:prstGeom>
        </p:spPr>
        <p:txBody>
          <a:bodyPr vert="horz" lIns="0" tIns="0" rIns="0" bIns="0" rtlCol="0" anchor="ctr"/>
          <a:lstStyle>
            <a:lvl1pPr algn="ctr">
              <a:defRPr sz="1200">
                <a:solidFill>
                  <a:schemeClr val="tx1"/>
                </a:solidFill>
              </a:defRPr>
            </a:lvl1pPr>
          </a:lstStyle>
          <a:p>
            <a:fld id="{D209C6F7-3311-4A51-91D2-C6AA7AB1F99B}" type="slidenum">
              <a:rPr lang="en-GB" smtClean="0"/>
              <a:pPr/>
              <a:t>‹#›</a:t>
            </a:fld>
            <a:endParaRPr lang="en-GB" dirty="0"/>
          </a:p>
        </p:txBody>
      </p:sp>
      <p:grpSp>
        <p:nvGrpSpPr>
          <p:cNvPr id="9" name="Group 8">
            <a:extLst>
              <a:ext uri="{FF2B5EF4-FFF2-40B4-BE49-F238E27FC236}">
                <a16:creationId xmlns:a16="http://schemas.microsoft.com/office/drawing/2014/main" id="{64C2BF0C-DE50-2247-ABA1-E318CE38D7C3}"/>
              </a:ext>
            </a:extLst>
          </p:cNvPr>
          <p:cNvGrpSpPr/>
          <p:nvPr userDrawn="1"/>
        </p:nvGrpSpPr>
        <p:grpSpPr>
          <a:xfrm>
            <a:off x="1" y="5285677"/>
            <a:ext cx="928468" cy="246625"/>
            <a:chOff x="0" y="5285677"/>
            <a:chExt cx="1427357" cy="379142"/>
          </a:xfrm>
        </p:grpSpPr>
        <p:sp>
          <p:nvSpPr>
            <p:cNvPr id="10" name="Rectangle 9">
              <a:extLst>
                <a:ext uri="{FF2B5EF4-FFF2-40B4-BE49-F238E27FC236}">
                  <a16:creationId xmlns:a16="http://schemas.microsoft.com/office/drawing/2014/main" id="{DC357ABB-EDB5-F24E-AB9E-D70FD3E4E600}"/>
                </a:ext>
              </a:extLst>
            </p:cNvPr>
            <p:cNvSpPr/>
            <p:nvPr/>
          </p:nvSpPr>
          <p:spPr>
            <a:xfrm>
              <a:off x="0" y="5285677"/>
              <a:ext cx="390293" cy="379142"/>
            </a:xfrm>
            <a:prstGeom prst="rect">
              <a:avLst/>
            </a:prstGeom>
            <a:solidFill>
              <a:srgbClr val="032F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1" name="Rectangle 10">
              <a:extLst>
                <a:ext uri="{FF2B5EF4-FFF2-40B4-BE49-F238E27FC236}">
                  <a16:creationId xmlns:a16="http://schemas.microsoft.com/office/drawing/2014/main" id="{335D5887-3733-334D-8B5E-B1524B6E3A78}"/>
                </a:ext>
              </a:extLst>
            </p:cNvPr>
            <p:cNvSpPr/>
            <p:nvPr/>
          </p:nvSpPr>
          <p:spPr>
            <a:xfrm>
              <a:off x="518532" y="5285677"/>
              <a:ext cx="390293" cy="379142"/>
            </a:xfrm>
            <a:prstGeom prst="rect">
              <a:avLst/>
            </a:prstGeom>
            <a:solidFill>
              <a:srgbClr val="0953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2" name="Rectangle 11">
              <a:extLst>
                <a:ext uri="{FF2B5EF4-FFF2-40B4-BE49-F238E27FC236}">
                  <a16:creationId xmlns:a16="http://schemas.microsoft.com/office/drawing/2014/main" id="{BED4B955-72D3-C046-8EA8-11AF3BC21E44}"/>
                </a:ext>
              </a:extLst>
            </p:cNvPr>
            <p:cNvSpPr/>
            <p:nvPr/>
          </p:nvSpPr>
          <p:spPr>
            <a:xfrm>
              <a:off x="1037064" y="5285677"/>
              <a:ext cx="390293" cy="37914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grpSp>
      <p:pic>
        <p:nvPicPr>
          <p:cNvPr id="15" name="Picture 14">
            <a:extLst>
              <a:ext uri="{FF2B5EF4-FFF2-40B4-BE49-F238E27FC236}">
                <a16:creationId xmlns:a16="http://schemas.microsoft.com/office/drawing/2014/main" id="{0DD99142-74E0-F643-B6C7-74FC2B3953A9}"/>
              </a:ext>
            </a:extLst>
          </p:cNvPr>
          <p:cNvPicPr>
            <a:picLocks noChangeAspect="1"/>
          </p:cNvPicPr>
          <p:nvPr userDrawn="1"/>
        </p:nvPicPr>
        <p:blipFill>
          <a:blip r:embed="rId23" cstate="hqprint">
            <a:extLst>
              <a:ext uri="{28A0092B-C50C-407E-A947-70E740481C1C}">
                <a14:useLocalDpi xmlns:a14="http://schemas.microsoft.com/office/drawing/2010/main" val="0"/>
              </a:ext>
            </a:extLst>
          </a:blip>
          <a:stretch>
            <a:fillRect/>
          </a:stretch>
        </p:blipFill>
        <p:spPr>
          <a:xfrm>
            <a:off x="8089538" y="246463"/>
            <a:ext cx="788790" cy="418939"/>
          </a:xfrm>
          <a:prstGeom prst="rect">
            <a:avLst/>
          </a:prstGeom>
        </p:spPr>
      </p:pic>
      <p:pic>
        <p:nvPicPr>
          <p:cNvPr id="7" name="Graphic 6">
            <a:extLst>
              <a:ext uri="{FF2B5EF4-FFF2-40B4-BE49-F238E27FC236}">
                <a16:creationId xmlns:a16="http://schemas.microsoft.com/office/drawing/2014/main" id="{2FDEB446-54D6-02A4-6D14-66C3220E3BF5}"/>
              </a:ext>
            </a:extLst>
          </p:cNvPr>
          <p:cNvPicPr>
            <a:picLocks noChangeAspect="1"/>
          </p:cNvPicPr>
          <p:nvPr userDrawn="1"/>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69540" y="268742"/>
            <a:ext cx="982753" cy="374382"/>
          </a:xfrm>
          <a:prstGeom prst="rect">
            <a:avLst/>
          </a:prstGeom>
        </p:spPr>
      </p:pic>
    </p:spTree>
    <p:extLst>
      <p:ext uri="{BB962C8B-B14F-4D97-AF65-F5344CB8AC3E}">
        <p14:creationId xmlns:p14="http://schemas.microsoft.com/office/powerpoint/2010/main" val="2780908256"/>
      </p:ext>
    </p:extLst>
  </p:cSld>
  <p:clrMap bg1="lt1" tx1="dk1" bg2="lt2" tx2="dk2" accent1="accent1" accent2="accent2" accent3="accent3" accent4="accent4" accent5="accent5" accent6="accent6" hlink="hlink" folHlink="folHlink"/>
  <p:sldLayoutIdLst>
    <p:sldLayoutId id="2147483661" r:id="rId1"/>
    <p:sldLayoutId id="2147483689" r:id="rId2"/>
    <p:sldLayoutId id="2147483662" r:id="rId3"/>
    <p:sldLayoutId id="2147483681" r:id="rId4"/>
    <p:sldLayoutId id="2147483663" r:id="rId5"/>
    <p:sldLayoutId id="2147483664" r:id="rId6"/>
    <p:sldLayoutId id="2147483665" r:id="rId7"/>
    <p:sldLayoutId id="2147483687" r:id="rId8"/>
    <p:sldLayoutId id="2147483682" r:id="rId9"/>
    <p:sldLayoutId id="2147483688" r:id="rId10"/>
    <p:sldLayoutId id="2147483672" r:id="rId11"/>
    <p:sldLayoutId id="2147483683" r:id="rId12"/>
    <p:sldLayoutId id="2147483666" r:id="rId13"/>
    <p:sldLayoutId id="2147483676" r:id="rId14"/>
    <p:sldLayoutId id="2147483675" r:id="rId15"/>
    <p:sldLayoutId id="2147483677" r:id="rId16"/>
    <p:sldLayoutId id="2147483679" r:id="rId17"/>
    <p:sldLayoutId id="2147483686" r:id="rId18"/>
    <p:sldLayoutId id="2147483678" r:id="rId19"/>
    <p:sldLayoutId id="2147483680" r:id="rId20"/>
    <p:sldLayoutId id="2147483685" r:id="rId21"/>
  </p:sldLayoutIdLst>
  <p:hf hdr="0" dt="0"/>
  <p:txStyles>
    <p:titleStyle>
      <a:lvl1pPr algn="l" defTabSz="685800" rtl="0" eaLnBrk="1" latinLnBrk="0" hangingPunct="1">
        <a:lnSpc>
          <a:spcPct val="90000"/>
        </a:lnSpc>
        <a:spcBef>
          <a:spcPct val="0"/>
        </a:spcBef>
        <a:buNone/>
        <a:defRPr sz="3200" b="1" kern="1200">
          <a:solidFill>
            <a:srgbClr val="032F52"/>
          </a:solidFill>
          <a:latin typeface="+mn-lt"/>
          <a:ea typeface="+mj-ea"/>
          <a:cs typeface="+mj-cs"/>
        </a:defRPr>
      </a:lvl1pPr>
    </p:titleStyle>
    <p:bodyStyle>
      <a:lvl1pPr marL="266700" indent="-266700" algn="l" defTabSz="685800" rtl="0" eaLnBrk="1" latinLnBrk="0" hangingPunct="1">
        <a:lnSpc>
          <a:spcPct val="90000"/>
        </a:lnSpc>
        <a:spcBef>
          <a:spcPts val="750"/>
        </a:spcBef>
        <a:buClr>
          <a:schemeClr val="accent4"/>
        </a:buClr>
        <a:buFont typeface="Arial" panose="020B0604020202020204" pitchFamily="34" charset="0"/>
        <a:buChar char="•"/>
        <a:defRPr sz="1800" kern="1200">
          <a:solidFill>
            <a:srgbClr val="333333"/>
          </a:solidFill>
          <a:latin typeface="Calibri" panose="020F0502020204030204" pitchFamily="34" charset="0"/>
          <a:ea typeface="+mn-ea"/>
          <a:cs typeface="Calibri" panose="020F0502020204030204" pitchFamily="34" charset="0"/>
        </a:defRPr>
      </a:lvl1pPr>
      <a:lvl2pPr marL="447675" indent="-266700" algn="l" defTabSz="685800" rtl="0" eaLnBrk="1" latinLnBrk="0" hangingPunct="1">
        <a:lnSpc>
          <a:spcPct val="90000"/>
        </a:lnSpc>
        <a:spcBef>
          <a:spcPts val="375"/>
        </a:spcBef>
        <a:buClr>
          <a:schemeClr val="accent4"/>
        </a:buClr>
        <a:buFont typeface="Arial" panose="020B0604020202020204" pitchFamily="34" charset="0"/>
        <a:buChar char="•"/>
        <a:tabLst>
          <a:tab pos="447675" algn="l"/>
        </a:tabLst>
        <a:defRPr sz="1750" kern="1200">
          <a:solidFill>
            <a:srgbClr val="333333"/>
          </a:solidFill>
          <a:latin typeface="Calibri" panose="020F0502020204030204" pitchFamily="34" charset="0"/>
          <a:ea typeface="+mn-ea"/>
          <a:cs typeface="Calibri" panose="020F0502020204030204" pitchFamily="34" charset="0"/>
        </a:defRPr>
      </a:lvl2pPr>
      <a:lvl3pPr marL="628650" indent="-266700" algn="l" defTabSz="685800" rtl="0" eaLnBrk="1" latinLnBrk="0" hangingPunct="1">
        <a:lnSpc>
          <a:spcPct val="90000"/>
        </a:lnSpc>
        <a:spcBef>
          <a:spcPts val="375"/>
        </a:spcBef>
        <a:buClr>
          <a:schemeClr val="accent4"/>
        </a:buClr>
        <a:buFont typeface="Arial" panose="020B0604020202020204" pitchFamily="34" charset="0"/>
        <a:buChar char="•"/>
        <a:defRPr sz="1700" kern="1200">
          <a:solidFill>
            <a:srgbClr val="333333"/>
          </a:solidFill>
          <a:latin typeface="Calibri" panose="020F0502020204030204" pitchFamily="34" charset="0"/>
          <a:ea typeface="+mn-ea"/>
          <a:cs typeface="Calibri" panose="020F0502020204030204" pitchFamily="34" charset="0"/>
        </a:defRPr>
      </a:lvl3pPr>
      <a:lvl4pPr marL="809625" indent="-266700" algn="l" defTabSz="685800" rtl="0" eaLnBrk="1" latinLnBrk="0" hangingPunct="1">
        <a:lnSpc>
          <a:spcPct val="90000"/>
        </a:lnSpc>
        <a:spcBef>
          <a:spcPts val="375"/>
        </a:spcBef>
        <a:buClr>
          <a:schemeClr val="accent4"/>
        </a:buClr>
        <a:buFont typeface="Arial" panose="020B0604020202020204" pitchFamily="34" charset="0"/>
        <a:buChar char="•"/>
        <a:defRPr sz="1650" kern="1200">
          <a:solidFill>
            <a:srgbClr val="333333"/>
          </a:solidFill>
          <a:latin typeface="Calibri" panose="020F0502020204030204" pitchFamily="34" charset="0"/>
          <a:ea typeface="+mn-ea"/>
          <a:cs typeface="Calibri" panose="020F0502020204030204" pitchFamily="34" charset="0"/>
        </a:defRPr>
      </a:lvl4pPr>
      <a:lvl5pPr marL="990600" indent="-276225" algn="l" defTabSz="685800" rtl="0" eaLnBrk="1" latinLnBrk="0" hangingPunct="1">
        <a:lnSpc>
          <a:spcPct val="90000"/>
        </a:lnSpc>
        <a:spcBef>
          <a:spcPts val="375"/>
        </a:spcBef>
        <a:buClr>
          <a:schemeClr val="accent4"/>
        </a:buClr>
        <a:buFont typeface="Arial" panose="020B0604020202020204" pitchFamily="34" charset="0"/>
        <a:buChar char="•"/>
        <a:defRPr sz="1600" kern="1200">
          <a:solidFill>
            <a:srgbClr val="333333"/>
          </a:solidFill>
          <a:latin typeface="Calibri" panose="020F0502020204030204" pitchFamily="34" charset="0"/>
          <a:ea typeface="+mn-ea"/>
          <a:cs typeface="Calibri" panose="020F0502020204030204" pitchFamily="34" charset="0"/>
        </a:defRPr>
      </a:lvl5pPr>
      <a:lvl6pPr marL="1162050" indent="-266700" algn="l" defTabSz="685800" rtl="0" eaLnBrk="1" latinLnBrk="0" hangingPunct="1">
        <a:lnSpc>
          <a:spcPct val="90000"/>
        </a:lnSpc>
        <a:spcBef>
          <a:spcPts val="375"/>
        </a:spcBef>
        <a:buClr>
          <a:schemeClr val="accent4"/>
        </a:buClr>
        <a:buFont typeface="Arial" panose="020B0604020202020204" pitchFamily="34" charset="0"/>
        <a:buChar char="•"/>
        <a:defRPr sz="1550" kern="1200">
          <a:solidFill>
            <a:srgbClr val="333333"/>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13" userDrawn="1">
          <p15:clr>
            <a:srgbClr val="F26B43"/>
          </p15:clr>
        </p15:guide>
        <p15:guide id="2" pos="952" userDrawn="1">
          <p15:clr>
            <a:srgbClr val="F26B43"/>
          </p15:clr>
        </p15:guide>
        <p15:guide id="3" pos="4468" userDrawn="1">
          <p15:clr>
            <a:srgbClr val="F26B43"/>
          </p15:clr>
        </p15:guide>
        <p15:guide id="4" pos="3492" userDrawn="1">
          <p15:clr>
            <a:srgbClr val="F26B43"/>
          </p15:clr>
        </p15:guide>
        <p15:guide id="5" orient="horz" pos="21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2" Type="http://schemas.openxmlformats.org/officeDocument/2006/relationships/hyperlink" Target="https://etl.beis.gov.uk/system/guides/key-information-purchasers-factsheet"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etl.beis.gov.uk/"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v.uk/guidance/combined-heat-power-quality-assurance-programme"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etl.beis.gov.uk/news/energy-technology-criteria-list-2021" TargetMode="External"/><Relationship Id="rId1" Type="http://schemas.openxmlformats.org/officeDocument/2006/relationships/slideLayout" Target="../slideLayouts/slideLayout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t="26290"/>
          <a:stretch/>
        </p:blipFill>
        <p:spPr>
          <a:xfrm>
            <a:off x="0" y="-12032"/>
            <a:ext cx="9144000" cy="3430329"/>
          </a:xfrm>
          <a:prstGeom prst="rect">
            <a:avLst/>
          </a:prstGeom>
        </p:spPr>
      </p:pic>
      <p:sp>
        <p:nvSpPr>
          <p:cNvPr id="3" name="Date Placeholder 2"/>
          <p:cNvSpPr>
            <a:spLocks noGrp="1"/>
          </p:cNvSpPr>
          <p:nvPr>
            <p:ph type="dt" sz="half" idx="10"/>
          </p:nvPr>
        </p:nvSpPr>
        <p:spPr>
          <a:xfrm>
            <a:off x="371504" y="4800429"/>
            <a:ext cx="1620837" cy="273844"/>
          </a:xfrm>
        </p:spPr>
        <p:txBody>
          <a:bodyPr/>
          <a:lstStyle/>
          <a:p>
            <a:r>
              <a:rPr lang="en-GB" sz="1200" dirty="0"/>
              <a:t>December 2022</a:t>
            </a:r>
          </a:p>
        </p:txBody>
      </p:sp>
      <p:sp>
        <p:nvSpPr>
          <p:cNvPr id="13" name="Title 1"/>
          <p:cNvSpPr txBox="1">
            <a:spLocks/>
          </p:cNvSpPr>
          <p:nvPr/>
        </p:nvSpPr>
        <p:spPr>
          <a:xfrm>
            <a:off x="1413477" y="3221565"/>
            <a:ext cx="6317046" cy="440462"/>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3200" b="1" kern="1200">
                <a:solidFill>
                  <a:schemeClr val="tx1"/>
                </a:solidFill>
                <a:latin typeface="+mn-lt"/>
                <a:ea typeface="+mj-ea"/>
                <a:cs typeface="+mj-cs"/>
              </a:defRPr>
            </a:lvl1pPr>
          </a:lstStyle>
          <a:p>
            <a:pPr algn="ctr"/>
            <a:r>
              <a:rPr lang="en-GB" sz="3000" dirty="0"/>
              <a:t>Buying New Energy Efficient Equipment</a:t>
            </a:r>
          </a:p>
        </p:txBody>
      </p:sp>
      <p:sp>
        <p:nvSpPr>
          <p:cNvPr id="14" name="Subtitle 7"/>
          <p:cNvSpPr txBox="1">
            <a:spLocks/>
          </p:cNvSpPr>
          <p:nvPr/>
        </p:nvSpPr>
        <p:spPr>
          <a:xfrm>
            <a:off x="2697821" y="3905758"/>
            <a:ext cx="3361967" cy="360322"/>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Clr>
                <a:schemeClr val="accent4"/>
              </a:buClr>
              <a:buFont typeface="Arial" panose="020B0604020202020204" pitchFamily="34" charset="0"/>
              <a:buNone/>
              <a:defRPr sz="2000" kern="1200">
                <a:solidFill>
                  <a:schemeClr val="accent2"/>
                </a:solidFill>
                <a:latin typeface="Calibri" panose="020F0502020204030204" pitchFamily="34" charset="0"/>
                <a:ea typeface="+mn-ea"/>
                <a:cs typeface="Calibri" panose="020F0502020204030204" pitchFamily="34" charset="0"/>
              </a:defRPr>
            </a:lvl1pPr>
            <a:lvl2pPr marL="342900" indent="0" algn="ctr" defTabSz="685800" rtl="0" eaLnBrk="1" latinLnBrk="0" hangingPunct="1">
              <a:lnSpc>
                <a:spcPct val="90000"/>
              </a:lnSpc>
              <a:spcBef>
                <a:spcPts val="375"/>
              </a:spcBef>
              <a:buClr>
                <a:schemeClr val="accent4"/>
              </a:buClr>
              <a:buFont typeface="Arial" panose="020B0604020202020204" pitchFamily="34" charset="0"/>
              <a:buNone/>
              <a:tabLst>
                <a:tab pos="447675" algn="l"/>
              </a:tabLst>
              <a:defRPr sz="1500" kern="1200">
                <a:solidFill>
                  <a:schemeClr val="tx1"/>
                </a:solidFill>
                <a:latin typeface="Calibri" panose="020F0502020204030204" pitchFamily="34" charset="0"/>
                <a:ea typeface="+mn-ea"/>
                <a:cs typeface="Calibri" panose="020F0502020204030204" pitchFamily="34" charset="0"/>
              </a:defRPr>
            </a:lvl2pPr>
            <a:lvl3pPr marL="685800" indent="0" algn="ctr" defTabSz="685800" rtl="0" eaLnBrk="1" latinLnBrk="0" hangingPunct="1">
              <a:lnSpc>
                <a:spcPct val="90000"/>
              </a:lnSpc>
              <a:spcBef>
                <a:spcPts val="375"/>
              </a:spcBef>
              <a:buClr>
                <a:schemeClr val="accent4"/>
              </a:buClr>
              <a:buFont typeface="Arial" panose="020B0604020202020204" pitchFamily="34" charset="0"/>
              <a:buNone/>
              <a:defRPr sz="1350" kern="1200">
                <a:solidFill>
                  <a:schemeClr val="tx1"/>
                </a:solidFill>
                <a:latin typeface="Calibri" panose="020F0502020204030204" pitchFamily="34" charset="0"/>
                <a:ea typeface="+mn-ea"/>
                <a:cs typeface="Calibri" panose="020F0502020204030204" pitchFamily="34" charset="0"/>
              </a:defRPr>
            </a:lvl3pPr>
            <a:lvl4pPr marL="1028700" indent="0" algn="ctr" defTabSz="685800" rtl="0" eaLnBrk="1" latinLnBrk="0" hangingPunct="1">
              <a:lnSpc>
                <a:spcPct val="90000"/>
              </a:lnSpc>
              <a:spcBef>
                <a:spcPts val="375"/>
              </a:spcBef>
              <a:buClr>
                <a:schemeClr val="accent4"/>
              </a:buClr>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4pPr>
            <a:lvl5pPr marL="1371600" indent="0" algn="ctr" defTabSz="685800" rtl="0" eaLnBrk="1" latinLnBrk="0" hangingPunct="1">
              <a:lnSpc>
                <a:spcPct val="90000"/>
              </a:lnSpc>
              <a:spcBef>
                <a:spcPts val="375"/>
              </a:spcBef>
              <a:buClr>
                <a:schemeClr val="accent4"/>
              </a:buClr>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5pPr>
            <a:lvl6pPr marL="1714500" indent="0" algn="ctr" defTabSz="685800" rtl="0" eaLnBrk="1" latinLnBrk="0" hangingPunct="1">
              <a:lnSpc>
                <a:spcPct val="90000"/>
              </a:lnSpc>
              <a:spcBef>
                <a:spcPts val="375"/>
              </a:spcBef>
              <a:buClr>
                <a:schemeClr val="accent4"/>
              </a:buClr>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en-US" dirty="0">
                <a:solidFill>
                  <a:srgbClr val="333333"/>
                </a:solidFill>
              </a:rPr>
              <a:t>The Energy Technology List (ETL)</a:t>
            </a:r>
          </a:p>
        </p:txBody>
      </p:sp>
      <p:pic>
        <p:nvPicPr>
          <p:cNvPr id="17" name="Picture 1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1504" y="1017724"/>
            <a:ext cx="1550129" cy="823298"/>
          </a:xfrm>
          <a:prstGeom prst="rect">
            <a:avLst/>
          </a:prstGeom>
        </p:spPr>
      </p:pic>
      <p:pic>
        <p:nvPicPr>
          <p:cNvPr id="5" name="Picture 4" descr="Logo&#10;&#10;Description automatically generated">
            <a:extLst>
              <a:ext uri="{FF2B5EF4-FFF2-40B4-BE49-F238E27FC236}">
                <a16:creationId xmlns:a16="http://schemas.microsoft.com/office/drawing/2014/main" id="{46DA9F5A-6F91-854C-B72E-B1BBF1DC4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2056" y="2153653"/>
            <a:ext cx="3713499" cy="737433"/>
          </a:xfrm>
          <a:prstGeom prst="rect">
            <a:avLst/>
          </a:prstGeom>
        </p:spPr>
      </p:pic>
    </p:spTree>
    <p:extLst>
      <p:ext uri="{BB962C8B-B14F-4D97-AF65-F5344CB8AC3E}">
        <p14:creationId xmlns:p14="http://schemas.microsoft.com/office/powerpoint/2010/main" val="221138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09C6F7-3311-4A51-91D2-C6AA7AB1F99B}" type="slidenum">
              <a:rPr lang="en-GB" smtClean="0"/>
              <a:pPr/>
              <a:t>9</a:t>
            </a:fld>
            <a:endParaRPr lang="en-GB" dirty="0"/>
          </a:p>
        </p:txBody>
      </p:sp>
      <p:sp>
        <p:nvSpPr>
          <p:cNvPr id="8" name="Rectangle 7"/>
          <p:cNvSpPr/>
          <p:nvPr/>
        </p:nvSpPr>
        <p:spPr>
          <a:xfrm>
            <a:off x="1511299" y="1521282"/>
            <a:ext cx="6369051" cy="2339102"/>
          </a:xfrm>
          <a:prstGeom prst="rect">
            <a:avLst/>
          </a:prstGeom>
        </p:spPr>
        <p:txBody>
          <a:bodyPr wrap="square">
            <a:spAutoFit/>
          </a:bodyPr>
          <a:lstStyle/>
          <a:p>
            <a:pPr marL="285750" indent="-285750">
              <a:buClr>
                <a:srgbClr val="92D050"/>
              </a:buClr>
              <a:buFont typeface="Arial" panose="020B0604020202020204" pitchFamily="34" charset="0"/>
              <a:buChar char="•"/>
            </a:pPr>
            <a:r>
              <a:rPr lang="en-GB" sz="1400" dirty="0">
                <a:solidFill>
                  <a:srgbClr val="333333"/>
                </a:solidFill>
              </a:rPr>
              <a:t>As described in slide 7, some technologies are part of the ETL, but are “unlisted” technology categories. For some technologies it is not practical to list all qualified products. Nonetheless, </a:t>
            </a:r>
            <a:r>
              <a:rPr lang="en-GB" sz="1400" b="1" dirty="0">
                <a:solidFill>
                  <a:srgbClr val="333333"/>
                </a:solidFill>
              </a:rPr>
              <a:t>unlisted technology categories that are part of the ETL.</a:t>
            </a:r>
            <a:endParaRPr lang="en-GB" sz="1400" dirty="0">
              <a:solidFill>
                <a:srgbClr val="333333"/>
              </a:solidFill>
            </a:endParaRPr>
          </a:p>
          <a:p>
            <a:pPr marL="285750" indent="-285750">
              <a:spcBef>
                <a:spcPts val="800"/>
              </a:spcBef>
              <a:buClr>
                <a:srgbClr val="92D050"/>
              </a:buClr>
              <a:buFont typeface="Arial" panose="020B0604020202020204" pitchFamily="34" charset="0"/>
              <a:buChar char="•"/>
            </a:pPr>
            <a:r>
              <a:rPr lang="en-GB" sz="1400" b="1" dirty="0">
                <a:solidFill>
                  <a:srgbClr val="333333"/>
                </a:solidFill>
              </a:rPr>
              <a:t>Unlisted technology categories include: </a:t>
            </a:r>
            <a:br>
              <a:rPr lang="en-GB" sz="1400" b="1" dirty="0">
                <a:solidFill>
                  <a:srgbClr val="333333"/>
                </a:solidFill>
              </a:rPr>
            </a:br>
            <a:r>
              <a:rPr lang="en-US" sz="1400" dirty="0">
                <a:solidFill>
                  <a:srgbClr val="333333"/>
                </a:solidFill>
              </a:rPr>
              <a:t>a</a:t>
            </a:r>
            <a:r>
              <a:rPr lang="en-GB" sz="1400" dirty="0" err="1">
                <a:solidFill>
                  <a:srgbClr val="333333"/>
                </a:solidFill>
              </a:rPr>
              <a:t>ir</a:t>
            </a:r>
            <a:r>
              <a:rPr lang="en-GB" sz="1400" dirty="0">
                <a:solidFill>
                  <a:srgbClr val="333333"/>
                </a:solidFill>
              </a:rPr>
              <a:t> to air heat pumps, split, multi-split and VRF.</a:t>
            </a:r>
          </a:p>
          <a:p>
            <a:pPr marL="285750" indent="-285750">
              <a:spcBef>
                <a:spcPts val="800"/>
              </a:spcBef>
              <a:buClr>
                <a:schemeClr val="accent4"/>
              </a:buClr>
              <a:buFont typeface="Arial" panose="020B0604020202020204" pitchFamily="34" charset="0"/>
              <a:buChar char="•"/>
            </a:pPr>
            <a:r>
              <a:rPr lang="en-GB" sz="1400" dirty="0">
                <a:solidFill>
                  <a:srgbClr val="333333"/>
                </a:solidFill>
              </a:rPr>
              <a:t>For unlisted categories a supplier can use </a:t>
            </a:r>
            <a:r>
              <a:rPr lang="en-GB" sz="1400" b="1" dirty="0">
                <a:solidFill>
                  <a:srgbClr val="333333"/>
                </a:solidFill>
              </a:rPr>
              <a:t>the technology criteria </a:t>
            </a:r>
            <a:r>
              <a:rPr lang="en-GB" sz="1400" dirty="0">
                <a:solidFill>
                  <a:srgbClr val="333333"/>
                </a:solidFill>
              </a:rPr>
              <a:t>to determine if a specific product qualifies</a:t>
            </a:r>
          </a:p>
          <a:p>
            <a:pPr marL="285750" indent="-285750">
              <a:spcBef>
                <a:spcPts val="800"/>
              </a:spcBef>
              <a:buClr>
                <a:schemeClr val="accent4"/>
              </a:buClr>
              <a:buFont typeface="Arial" panose="020B0604020202020204" pitchFamily="34" charset="0"/>
              <a:buChar char="•"/>
            </a:pPr>
            <a:r>
              <a:rPr lang="en-GB" sz="1400" dirty="0">
                <a:solidFill>
                  <a:srgbClr val="333333"/>
                </a:solidFill>
              </a:rPr>
              <a:t>There is a different process altogether for </a:t>
            </a:r>
            <a:r>
              <a:rPr lang="en-GB" sz="1400" b="1" dirty="0">
                <a:solidFill>
                  <a:srgbClr val="333333"/>
                </a:solidFill>
              </a:rPr>
              <a:t>CHP equipment</a:t>
            </a:r>
          </a:p>
          <a:p>
            <a:pPr>
              <a:buClr>
                <a:srgbClr val="92D050"/>
              </a:buClr>
            </a:pPr>
            <a:endParaRPr lang="en-GB" sz="1400" dirty="0">
              <a:solidFill>
                <a:srgbClr val="333333"/>
              </a:solidFill>
            </a:endParaRPr>
          </a:p>
        </p:txBody>
      </p:sp>
      <p:grpSp>
        <p:nvGrpSpPr>
          <p:cNvPr id="10" name="Group 9"/>
          <p:cNvGrpSpPr/>
          <p:nvPr/>
        </p:nvGrpSpPr>
        <p:grpSpPr>
          <a:xfrm>
            <a:off x="1609723" y="3722020"/>
            <a:ext cx="6194427" cy="1046439"/>
            <a:chOff x="1510489" y="5428413"/>
            <a:chExt cx="6500803" cy="1410379"/>
          </a:xfrm>
        </p:grpSpPr>
        <p:sp>
          <p:nvSpPr>
            <p:cNvPr id="11" name="Rectangle 10"/>
            <p:cNvSpPr/>
            <p:nvPr/>
          </p:nvSpPr>
          <p:spPr>
            <a:xfrm>
              <a:off x="1510489" y="5428414"/>
              <a:ext cx="6500803" cy="1209907"/>
            </a:xfrm>
            <a:prstGeom prst="rect">
              <a:avLst/>
            </a:prstGeom>
            <a:solidFill>
              <a:srgbClr val="032F52"/>
            </a:solidFill>
            <a:ln>
              <a:solidFill>
                <a:srgbClr val="032F5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2" name="Rectangle 11"/>
            <p:cNvSpPr/>
            <p:nvPr/>
          </p:nvSpPr>
          <p:spPr>
            <a:xfrm>
              <a:off x="1569588" y="5428413"/>
              <a:ext cx="6220612" cy="1410379"/>
            </a:xfrm>
            <a:prstGeom prst="rect">
              <a:avLst/>
            </a:prstGeom>
            <a:ln>
              <a:noFill/>
            </a:ln>
          </p:spPr>
          <p:txBody>
            <a:bodyPr wrap="square">
              <a:spAutoFit/>
            </a:bodyPr>
            <a:lstStyle/>
            <a:p>
              <a:r>
                <a:rPr lang="en-GB" sz="1400" b="1" dirty="0">
                  <a:solidFill>
                    <a:schemeClr val="bg1"/>
                  </a:solidFill>
                </a:rPr>
                <a:t>Useful sources of information for unlisted technologies:</a:t>
              </a:r>
            </a:p>
            <a:p>
              <a:pPr>
                <a:buClr>
                  <a:schemeClr val="accent4"/>
                </a:buClr>
              </a:pPr>
              <a:endParaRPr lang="en-GB" sz="1200" b="1" dirty="0">
                <a:solidFill>
                  <a:schemeClr val="bg1"/>
                </a:solidFill>
              </a:endParaRPr>
            </a:p>
            <a:p>
              <a:pPr>
                <a:buClr>
                  <a:schemeClr val="accent4"/>
                </a:buClr>
              </a:pPr>
              <a:r>
                <a:rPr lang="en-GB" sz="1200" b="1" dirty="0">
                  <a:solidFill>
                    <a:schemeClr val="bg1"/>
                  </a:solidFill>
                </a:rPr>
                <a:t>Factsheet</a:t>
              </a:r>
            </a:p>
            <a:p>
              <a:pPr>
                <a:buClr>
                  <a:schemeClr val="accent4"/>
                </a:buClr>
              </a:pPr>
              <a:r>
                <a:rPr lang="en-GB" sz="1200" dirty="0">
                  <a:hlinkClick r:id="rId2"/>
                </a:rPr>
                <a:t>https://etl.beis.gov.uk/system/guides/key-information-purchasers-factsheet</a:t>
              </a:r>
              <a:endParaRPr lang="en-GB" sz="1200" dirty="0"/>
            </a:p>
            <a:p>
              <a:pPr>
                <a:buClr>
                  <a:schemeClr val="accent4"/>
                </a:buClr>
              </a:pPr>
              <a:endParaRPr lang="en-GB" sz="1200" b="1" dirty="0">
                <a:solidFill>
                  <a:schemeClr val="bg1"/>
                </a:solidFill>
              </a:endParaRPr>
            </a:p>
          </p:txBody>
        </p:sp>
      </p:grpSp>
      <p:sp>
        <p:nvSpPr>
          <p:cNvPr id="5" name="Title 5">
            <a:extLst>
              <a:ext uri="{FF2B5EF4-FFF2-40B4-BE49-F238E27FC236}">
                <a16:creationId xmlns:a16="http://schemas.microsoft.com/office/drawing/2014/main" id="{715D964F-35AC-BC94-1411-9363F451A672}"/>
              </a:ext>
            </a:extLst>
          </p:cNvPr>
          <p:cNvSpPr txBox="1">
            <a:spLocks/>
          </p:cNvSpPr>
          <p:nvPr/>
        </p:nvSpPr>
        <p:spPr>
          <a:xfrm>
            <a:off x="1511299" y="570628"/>
            <a:ext cx="6597651" cy="644010"/>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2400" b="1" kern="1200">
                <a:solidFill>
                  <a:srgbClr val="032F52"/>
                </a:solidFill>
                <a:latin typeface="+mn-lt"/>
                <a:ea typeface="+mj-ea"/>
                <a:cs typeface="+mj-cs"/>
              </a:defRPr>
            </a:lvl1pPr>
          </a:lstStyle>
          <a:p>
            <a:r>
              <a:rPr lang="en-GB" sz="2000" dirty="0"/>
              <a:t>Additional information about unlisted technology categories</a:t>
            </a:r>
          </a:p>
        </p:txBody>
      </p:sp>
      <p:cxnSp>
        <p:nvCxnSpPr>
          <p:cNvPr id="7" name="Straight Connector 6">
            <a:extLst>
              <a:ext uri="{FF2B5EF4-FFF2-40B4-BE49-F238E27FC236}">
                <a16:creationId xmlns:a16="http://schemas.microsoft.com/office/drawing/2014/main" id="{B45E3CB4-E960-AA0A-6F87-81C7CBF3E5D4}"/>
              </a:ext>
            </a:extLst>
          </p:cNvPr>
          <p:cNvCxnSpPr/>
          <p:nvPr/>
        </p:nvCxnSpPr>
        <p:spPr>
          <a:xfrm>
            <a:off x="1511298" y="1317327"/>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72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209C6F7-3311-4A51-91D2-C6AA7AB1F99B}" type="slidenum">
              <a:rPr lang="en-GB" smtClean="0"/>
              <a:pPr/>
              <a:t>10</a:t>
            </a:fld>
            <a:endParaRPr lang="en-GB" dirty="0"/>
          </a:p>
        </p:txBody>
      </p:sp>
      <p:pic>
        <p:nvPicPr>
          <p:cNvPr id="7"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18298"/>
            <a:ext cx="1457180" cy="969834"/>
          </a:xfrm>
          <a:prstGeom prst="rect">
            <a:avLst/>
          </a:prstGeom>
        </p:spPr>
      </p:pic>
      <p:sp>
        <p:nvSpPr>
          <p:cNvPr id="8" name="Content Placeholder 1"/>
          <p:cNvSpPr txBox="1">
            <a:spLocks/>
          </p:cNvSpPr>
          <p:nvPr/>
        </p:nvSpPr>
        <p:spPr>
          <a:xfrm>
            <a:off x="1511298" y="1582202"/>
            <a:ext cx="6643689" cy="2562958"/>
          </a:xfrm>
          <a:prstGeom prst="rect">
            <a:avLst/>
          </a:prstGeom>
        </p:spPr>
        <p:txBody>
          <a:bodyPr vert="horz" lIns="0" tIns="0" rIns="0" bIns="0" rtlCol="0">
            <a:noAutofit/>
          </a:bodyPr>
          <a:lstStyle>
            <a:lvl1pPr marL="266700" indent="-266700" algn="l" defTabSz="685800" rtl="0" eaLnBrk="1" latinLnBrk="0" hangingPunct="1">
              <a:lnSpc>
                <a:spcPct val="90000"/>
              </a:lnSpc>
              <a:spcBef>
                <a:spcPts val="750"/>
              </a:spcBef>
              <a:buClr>
                <a:schemeClr val="accent4"/>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447675" indent="-266700" algn="l" defTabSz="685800" rtl="0" eaLnBrk="1" latinLnBrk="0" hangingPunct="1">
              <a:lnSpc>
                <a:spcPct val="90000"/>
              </a:lnSpc>
              <a:spcBef>
                <a:spcPts val="375"/>
              </a:spcBef>
              <a:buClr>
                <a:schemeClr val="accent4"/>
              </a:buClr>
              <a:buFont typeface="Arial" panose="020B0604020202020204" pitchFamily="34" charset="0"/>
              <a:buChar char="•"/>
              <a:tabLst>
                <a:tab pos="447675" algn="l"/>
              </a:tabLst>
              <a:defRPr sz="1750" kern="1200">
                <a:solidFill>
                  <a:schemeClr val="tx1"/>
                </a:solidFill>
                <a:latin typeface="Calibri" panose="020F0502020204030204" pitchFamily="34" charset="0"/>
                <a:ea typeface="+mn-ea"/>
                <a:cs typeface="Calibri" panose="020F0502020204030204" pitchFamily="34" charset="0"/>
              </a:defRPr>
            </a:lvl2pPr>
            <a:lvl3pPr marL="628650" indent="-266700" algn="l" defTabSz="685800" rtl="0" eaLnBrk="1" latinLnBrk="0" hangingPunct="1">
              <a:lnSpc>
                <a:spcPct val="90000"/>
              </a:lnSpc>
              <a:spcBef>
                <a:spcPts val="375"/>
              </a:spcBef>
              <a:buClr>
                <a:schemeClr val="accent4"/>
              </a:buClr>
              <a:buFont typeface="Arial" panose="020B0604020202020204" pitchFamily="34" charset="0"/>
              <a:buChar char="•"/>
              <a:defRPr sz="1700" kern="1200">
                <a:solidFill>
                  <a:schemeClr val="tx1"/>
                </a:solidFill>
                <a:latin typeface="Calibri" panose="020F0502020204030204" pitchFamily="34" charset="0"/>
                <a:ea typeface="+mn-ea"/>
                <a:cs typeface="Calibri" panose="020F0502020204030204" pitchFamily="34" charset="0"/>
              </a:defRPr>
            </a:lvl3pPr>
            <a:lvl4pPr marL="809625" indent="-266700" algn="l" defTabSz="685800" rtl="0" eaLnBrk="1" latinLnBrk="0" hangingPunct="1">
              <a:lnSpc>
                <a:spcPct val="90000"/>
              </a:lnSpc>
              <a:spcBef>
                <a:spcPts val="375"/>
              </a:spcBef>
              <a:buClr>
                <a:schemeClr val="accent4"/>
              </a:buClr>
              <a:buFont typeface="Arial" panose="020B0604020202020204" pitchFamily="34" charset="0"/>
              <a:buChar char="•"/>
              <a:defRPr sz="1650" kern="1200">
                <a:solidFill>
                  <a:schemeClr val="tx1"/>
                </a:solidFill>
                <a:latin typeface="Calibri" panose="020F0502020204030204" pitchFamily="34" charset="0"/>
                <a:ea typeface="+mn-ea"/>
                <a:cs typeface="Calibri" panose="020F0502020204030204" pitchFamily="34" charset="0"/>
              </a:defRPr>
            </a:lvl4pPr>
            <a:lvl5pPr marL="990600" indent="-276225" algn="l" defTabSz="685800" rtl="0" eaLnBrk="1" latinLnBrk="0" hangingPunct="1">
              <a:lnSpc>
                <a:spcPct val="90000"/>
              </a:lnSpc>
              <a:spcBef>
                <a:spcPts val="375"/>
              </a:spcBef>
              <a:buClr>
                <a:schemeClr val="accent4"/>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162050" indent="-266700" algn="l" defTabSz="685800" rtl="0" eaLnBrk="1" latinLnBrk="0" hangingPunct="1">
              <a:lnSpc>
                <a:spcPct val="90000"/>
              </a:lnSpc>
              <a:spcBef>
                <a:spcPts val="375"/>
              </a:spcBef>
              <a:buClr>
                <a:schemeClr val="accent4"/>
              </a:buClr>
              <a:buFont typeface="Arial" panose="020B0604020202020204" pitchFamily="34" charset="0"/>
              <a:buChar char="•"/>
              <a:defRPr sz="15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400" b="1" dirty="0">
                <a:solidFill>
                  <a:srgbClr val="333333"/>
                </a:solidFill>
              </a:rPr>
              <a:t>Technologies: </a:t>
            </a:r>
            <a:r>
              <a:rPr lang="en-GB" sz="1400" dirty="0">
                <a:solidFill>
                  <a:srgbClr val="333333"/>
                </a:solidFill>
              </a:rPr>
              <a:t>Across the Tube network in the past two years lighting and VRF systems have been installed at a number of stations, and variable speed drives within cooling systems and escalators. Upgrades at stations such as Victoria, Liverpool Street and Moorgate include many ETL-listed assets. </a:t>
            </a:r>
          </a:p>
          <a:p>
            <a:pPr marL="0" indent="0">
              <a:buNone/>
            </a:pPr>
            <a:r>
              <a:rPr lang="en-GB" sz="1400" b="1" dirty="0">
                <a:solidFill>
                  <a:srgbClr val="333333"/>
                </a:solidFill>
              </a:rPr>
              <a:t>London Underground’s Procurement Process: </a:t>
            </a:r>
            <a:r>
              <a:rPr lang="en-GB" sz="1400" dirty="0">
                <a:solidFill>
                  <a:srgbClr val="333333"/>
                </a:solidFill>
              </a:rPr>
              <a:t>LU has included project management processes to ensure delivery teams are using the ETL. The energy efficiency requirements in LU’s engineering standards for electrical and mechanical equipment have been aligned to the performance criteria of the ETL and LU is encouraging its suppliers to make sure their products are listed. </a:t>
            </a:r>
          </a:p>
        </p:txBody>
      </p:sp>
      <p:sp>
        <p:nvSpPr>
          <p:cNvPr id="2" name="Title 5">
            <a:extLst>
              <a:ext uri="{FF2B5EF4-FFF2-40B4-BE49-F238E27FC236}">
                <a16:creationId xmlns:a16="http://schemas.microsoft.com/office/drawing/2014/main" id="{C740BC3E-6DFB-CC10-BD9E-3D02BD4B0428}"/>
              </a:ext>
            </a:extLst>
          </p:cNvPr>
          <p:cNvSpPr txBox="1">
            <a:spLocks/>
          </p:cNvSpPr>
          <p:nvPr/>
        </p:nvSpPr>
        <p:spPr>
          <a:xfrm>
            <a:off x="1511299" y="570628"/>
            <a:ext cx="6597651" cy="644010"/>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2400" b="1" kern="1200">
                <a:solidFill>
                  <a:srgbClr val="032F52"/>
                </a:solidFill>
                <a:latin typeface="+mn-lt"/>
                <a:ea typeface="+mj-ea"/>
                <a:cs typeface="+mj-cs"/>
              </a:defRPr>
            </a:lvl1pPr>
          </a:lstStyle>
          <a:p>
            <a:r>
              <a:rPr lang="en-GB" sz="2000" dirty="0"/>
              <a:t>London Underground </a:t>
            </a:r>
          </a:p>
        </p:txBody>
      </p:sp>
      <p:cxnSp>
        <p:nvCxnSpPr>
          <p:cNvPr id="4" name="Straight Connector 3">
            <a:extLst>
              <a:ext uri="{FF2B5EF4-FFF2-40B4-BE49-F238E27FC236}">
                <a16:creationId xmlns:a16="http://schemas.microsoft.com/office/drawing/2014/main" id="{F6EE4ED8-7E43-1D77-597D-AFB4C36D122B}"/>
              </a:ext>
            </a:extLst>
          </p:cNvPr>
          <p:cNvCxnSpPr/>
          <p:nvPr/>
        </p:nvCxnSpPr>
        <p:spPr>
          <a:xfrm>
            <a:off x="1511298" y="1317327"/>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509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p:txBody>
          <a:bodyPr/>
          <a:lstStyle/>
          <a:p>
            <a:r>
              <a:rPr lang="es-MX" dirty="0"/>
              <a:t>3</a:t>
            </a:r>
            <a:endParaRPr lang="en-GB" dirty="0"/>
          </a:p>
        </p:txBody>
      </p:sp>
      <p:sp>
        <p:nvSpPr>
          <p:cNvPr id="6" name="Text Placeholder 5"/>
          <p:cNvSpPr>
            <a:spLocks noGrp="1"/>
          </p:cNvSpPr>
          <p:nvPr>
            <p:ph type="body" sz="quarter" idx="18"/>
          </p:nvPr>
        </p:nvSpPr>
        <p:spPr>
          <a:xfrm>
            <a:off x="1045749" y="3346510"/>
            <a:ext cx="5221288" cy="489600"/>
          </a:xfrm>
        </p:spPr>
        <p:txBody>
          <a:bodyPr/>
          <a:lstStyle/>
          <a:p>
            <a:r>
              <a:rPr lang="en-GB" dirty="0"/>
              <a:t>Who uses the ETL, how do they use it, and why do they use it?</a:t>
            </a:r>
          </a:p>
        </p:txBody>
      </p:sp>
      <p:sp>
        <p:nvSpPr>
          <p:cNvPr id="2" name="Slide Number Placeholder 1"/>
          <p:cNvSpPr>
            <a:spLocks noGrp="1"/>
          </p:cNvSpPr>
          <p:nvPr>
            <p:ph type="sldNum" sz="quarter" idx="12"/>
          </p:nvPr>
        </p:nvSpPr>
        <p:spPr/>
        <p:txBody>
          <a:bodyPr/>
          <a:lstStyle/>
          <a:p>
            <a:fld id="{D209C6F7-3311-4A51-91D2-C6AA7AB1F99B}" type="slidenum">
              <a:rPr lang="en-GB" smtClean="0"/>
              <a:pPr/>
              <a:t>11</a:t>
            </a:fld>
            <a:endParaRPr lang="en-GB"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5973" r="17375"/>
          <a:stretch/>
        </p:blipFill>
        <p:spPr>
          <a:xfrm>
            <a:off x="6890398" y="1133508"/>
            <a:ext cx="2253601" cy="4009992"/>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4313" r="33735"/>
          <a:stretch/>
        </p:blipFill>
        <p:spPr>
          <a:xfrm>
            <a:off x="6616800" y="1133508"/>
            <a:ext cx="2527200" cy="4020874"/>
          </a:xfrm>
          <a:prstGeom prst="rect">
            <a:avLst/>
          </a:prstGeom>
        </p:spPr>
      </p:pic>
      <p:sp>
        <p:nvSpPr>
          <p:cNvPr id="7" name="Subtitle 7"/>
          <p:cNvSpPr>
            <a:spLocks noGrp="1"/>
          </p:cNvSpPr>
          <p:nvPr>
            <p:ph type="subTitle" idx="13"/>
          </p:nvPr>
        </p:nvSpPr>
        <p:spPr>
          <a:xfrm>
            <a:off x="1045749" y="3954179"/>
            <a:ext cx="2851510" cy="359677"/>
          </a:xfrm>
        </p:spPr>
        <p:txBody>
          <a:bodyPr/>
          <a:lstStyle/>
          <a:p>
            <a:r>
              <a:rPr lang="en-GB" dirty="0"/>
              <a:t>A case study</a:t>
            </a:r>
          </a:p>
        </p:txBody>
      </p:sp>
    </p:spTree>
    <p:extLst>
      <p:ext uri="{BB962C8B-B14F-4D97-AF65-F5344CB8AC3E}">
        <p14:creationId xmlns:p14="http://schemas.microsoft.com/office/powerpoint/2010/main" val="3722363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a:xfrm>
            <a:off x="1511298" y="1582040"/>
            <a:ext cx="6643689" cy="3321893"/>
          </a:xfrm>
        </p:spPr>
        <p:txBody>
          <a:bodyPr/>
          <a:lstStyle/>
          <a:p>
            <a:pPr marL="0" indent="0">
              <a:buNone/>
            </a:pPr>
            <a:r>
              <a:rPr lang="en-GB" sz="1400" b="1" dirty="0">
                <a:solidFill>
                  <a:srgbClr val="032F52"/>
                </a:solidFill>
              </a:rPr>
              <a:t>Technologies: </a:t>
            </a:r>
            <a:r>
              <a:rPr lang="en-GB" sz="1400" dirty="0"/>
              <a:t>the University has used the Energy Technology List across a range of different technologies, from boilers to refrigeration units to high-efficiency hand dryers.</a:t>
            </a:r>
          </a:p>
          <a:p>
            <a:pPr marL="0" indent="0">
              <a:buNone/>
            </a:pPr>
            <a:r>
              <a:rPr lang="en-GB" sz="1400" b="1" dirty="0">
                <a:solidFill>
                  <a:srgbClr val="032F52"/>
                </a:solidFill>
              </a:rPr>
              <a:t>How the university used the ETL: </a:t>
            </a:r>
            <a:r>
              <a:rPr lang="en-GB" sz="1400" dirty="0"/>
              <a:t>The University of Reading has used the Energy Technology List to select projects and deliver energy efficiency savings across the University. For example, the University recently installed 72 high-efficiency hand dryers, selected directly from products listed on the Energy Technology List.</a:t>
            </a:r>
            <a:endParaRPr lang="en-GB" sz="1400" b="1" dirty="0"/>
          </a:p>
          <a:p>
            <a:pPr marL="0" indent="0">
              <a:buNone/>
            </a:pPr>
            <a:r>
              <a:rPr lang="en-GB" sz="1400" b="1" dirty="0">
                <a:solidFill>
                  <a:schemeClr val="tx1"/>
                </a:solidFill>
              </a:rPr>
              <a:t>Financial savings: </a:t>
            </a:r>
            <a:r>
              <a:rPr lang="en-GB" sz="1400" dirty="0"/>
              <a:t>These products have delivered attractive financial paybacks in terms of the energy saved. It is estimated that the 72 dryers are delivering total energy savings of £8,022 annually – calculated using Salix Finance’s hand dryer calculation tool.</a:t>
            </a:r>
          </a:p>
        </p:txBody>
      </p:sp>
      <p:sp>
        <p:nvSpPr>
          <p:cNvPr id="3" name="Slide Number Placeholder 2"/>
          <p:cNvSpPr>
            <a:spLocks noGrp="1"/>
          </p:cNvSpPr>
          <p:nvPr>
            <p:ph type="sldNum" sz="quarter" idx="12"/>
          </p:nvPr>
        </p:nvSpPr>
        <p:spPr/>
        <p:txBody>
          <a:bodyPr/>
          <a:lstStyle/>
          <a:p>
            <a:fld id="{D209C6F7-3311-4A51-91D2-C6AA7AB1F99B}" type="slidenum">
              <a:rPr lang="en-GB" smtClean="0"/>
              <a:pPr/>
              <a:t>12</a:t>
            </a:fld>
            <a:endParaRPr lang="en-GB" dirty="0"/>
          </a:p>
        </p:txBody>
      </p:sp>
      <p:pic>
        <p:nvPicPr>
          <p:cNvPr id="7" name="Picture 6" descr="The Carrington Building in the heart of the Whiteknights campus at the University of Reading is home to Student Services.  © University of Read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2040"/>
            <a:ext cx="1403350" cy="1032827"/>
          </a:xfrm>
          <a:prstGeom prst="rect">
            <a:avLst/>
          </a:prstGeom>
          <a:noFill/>
          <a:ln>
            <a:noFill/>
          </a:ln>
        </p:spPr>
      </p:pic>
      <p:sp>
        <p:nvSpPr>
          <p:cNvPr id="4" name="Title 5">
            <a:extLst>
              <a:ext uri="{FF2B5EF4-FFF2-40B4-BE49-F238E27FC236}">
                <a16:creationId xmlns:a16="http://schemas.microsoft.com/office/drawing/2014/main" id="{517EFDD5-611E-493B-FF7E-B1129CA7667D}"/>
              </a:ext>
            </a:extLst>
          </p:cNvPr>
          <p:cNvSpPr txBox="1">
            <a:spLocks/>
          </p:cNvSpPr>
          <p:nvPr/>
        </p:nvSpPr>
        <p:spPr>
          <a:xfrm>
            <a:off x="1511299" y="570628"/>
            <a:ext cx="6597651" cy="644010"/>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2400" b="1" kern="1200">
                <a:solidFill>
                  <a:srgbClr val="032F52"/>
                </a:solidFill>
                <a:latin typeface="+mn-lt"/>
                <a:ea typeface="+mj-ea"/>
                <a:cs typeface="+mj-cs"/>
              </a:defRPr>
            </a:lvl1pPr>
          </a:lstStyle>
          <a:p>
            <a:r>
              <a:rPr lang="en-GB" sz="2000" dirty="0"/>
              <a:t>University of Reading</a:t>
            </a:r>
          </a:p>
        </p:txBody>
      </p:sp>
      <p:cxnSp>
        <p:nvCxnSpPr>
          <p:cNvPr id="5" name="Straight Connector 4">
            <a:extLst>
              <a:ext uri="{FF2B5EF4-FFF2-40B4-BE49-F238E27FC236}">
                <a16:creationId xmlns:a16="http://schemas.microsoft.com/office/drawing/2014/main" id="{42871F43-8C9B-45AB-E113-68018CBB294B}"/>
              </a:ext>
            </a:extLst>
          </p:cNvPr>
          <p:cNvCxnSpPr/>
          <p:nvPr/>
        </p:nvCxnSpPr>
        <p:spPr>
          <a:xfrm>
            <a:off x="1511298" y="1317327"/>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739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p:txBody>
          <a:bodyPr/>
          <a:lstStyle/>
          <a:p>
            <a:r>
              <a:rPr lang="es-MX" dirty="0"/>
              <a:t>4</a:t>
            </a:r>
            <a:endParaRPr lang="en-GB" dirty="0"/>
          </a:p>
        </p:txBody>
      </p:sp>
      <p:sp>
        <p:nvSpPr>
          <p:cNvPr id="5" name="Text Placeholder 4"/>
          <p:cNvSpPr>
            <a:spLocks noGrp="1"/>
          </p:cNvSpPr>
          <p:nvPr>
            <p:ph type="body" sz="quarter" idx="18"/>
          </p:nvPr>
        </p:nvSpPr>
        <p:spPr>
          <a:xfrm>
            <a:off x="1043096" y="3147330"/>
            <a:ext cx="5221288" cy="489600"/>
          </a:xfrm>
        </p:spPr>
        <p:txBody>
          <a:bodyPr/>
          <a:lstStyle/>
          <a:p>
            <a:r>
              <a:rPr lang="en-GB" dirty="0"/>
              <a:t>Additional information</a:t>
            </a:r>
          </a:p>
        </p:txBody>
      </p:sp>
      <p:sp>
        <p:nvSpPr>
          <p:cNvPr id="6" name="Slide Number Placeholder 5"/>
          <p:cNvSpPr>
            <a:spLocks noGrp="1"/>
          </p:cNvSpPr>
          <p:nvPr>
            <p:ph type="sldNum" sz="quarter" idx="12"/>
          </p:nvPr>
        </p:nvSpPr>
        <p:spPr/>
        <p:txBody>
          <a:bodyPr/>
          <a:lstStyle/>
          <a:p>
            <a:fld id="{D209C6F7-3311-4A51-91D2-C6AA7AB1F99B}" type="slidenum">
              <a:rPr lang="en-GB" smtClean="0"/>
              <a:pPr/>
              <a:t>13</a:t>
            </a:fld>
            <a:endParaRPr lang="en-GB"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8711" r="5383"/>
          <a:stretch/>
        </p:blipFill>
        <p:spPr>
          <a:xfrm>
            <a:off x="5176800" y="1128281"/>
            <a:ext cx="3967200" cy="4009014"/>
          </a:xfrm>
          <a:prstGeom prst="rect">
            <a:avLst/>
          </a:prstGeom>
        </p:spPr>
      </p:pic>
    </p:spTree>
    <p:extLst>
      <p:ext uri="{BB962C8B-B14F-4D97-AF65-F5344CB8AC3E}">
        <p14:creationId xmlns:p14="http://schemas.microsoft.com/office/powerpoint/2010/main" val="2549835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a:xfrm>
            <a:off x="1511298" y="1263202"/>
            <a:ext cx="7482800" cy="1391606"/>
          </a:xfrm>
        </p:spPr>
        <p:txBody>
          <a:bodyPr/>
          <a:lstStyle/>
          <a:p>
            <a:pPr marL="0" indent="0">
              <a:buNone/>
            </a:pPr>
            <a:endParaRPr lang="en-US" sz="1600" b="1" dirty="0"/>
          </a:p>
          <a:p>
            <a:pPr marL="0" indent="0">
              <a:buNone/>
            </a:pPr>
            <a:r>
              <a:rPr lang="en-US" sz="1400" b="1" dirty="0"/>
              <a:t>For information about the ETL or to search for a product please visit: </a:t>
            </a:r>
            <a:r>
              <a:rPr lang="en-GB" sz="1400" dirty="0">
                <a:hlinkClick r:id="rId2">
                  <a:extLst>
                    <a:ext uri="{A12FA001-AC4F-418D-AE19-62706E023703}">
                      <ahyp:hlinkClr xmlns:ahyp="http://schemas.microsoft.com/office/drawing/2018/hyperlinkcolor" val="tx"/>
                    </a:ext>
                  </a:extLst>
                </a:hlinkClick>
              </a:rPr>
              <a:t>https://etl.beis.gov.uk/</a:t>
            </a:r>
            <a:endParaRPr lang="en-GB" sz="1400" dirty="0"/>
          </a:p>
          <a:p>
            <a:pPr marL="0" indent="0">
              <a:buNone/>
            </a:pPr>
            <a:endParaRPr lang="en-GB" sz="1400" dirty="0"/>
          </a:p>
          <a:p>
            <a:pPr marL="0" indent="0">
              <a:buNone/>
            </a:pPr>
            <a:r>
              <a:rPr lang="en-GB" sz="1400" dirty="0"/>
              <a:t>Or contact the ETL Help Line on +44 20 3096 4800 or </a:t>
            </a:r>
            <a:r>
              <a:rPr lang="en-GB" sz="1400" b="1" dirty="0"/>
              <a:t>email </a:t>
            </a:r>
            <a:r>
              <a:rPr lang="en-US" sz="1400" b="1" dirty="0"/>
              <a:t>info@etl.beis.gov.uk</a:t>
            </a:r>
            <a:r>
              <a:rPr lang="en-US" sz="1400" dirty="0"/>
              <a:t>.</a:t>
            </a:r>
            <a:endParaRPr lang="en-US" sz="1400" b="1" dirty="0"/>
          </a:p>
        </p:txBody>
      </p:sp>
      <p:sp>
        <p:nvSpPr>
          <p:cNvPr id="3" name="Slide Number Placeholder 2"/>
          <p:cNvSpPr>
            <a:spLocks noGrp="1"/>
          </p:cNvSpPr>
          <p:nvPr>
            <p:ph type="sldNum" sz="quarter" idx="12"/>
          </p:nvPr>
        </p:nvSpPr>
        <p:spPr/>
        <p:txBody>
          <a:bodyPr/>
          <a:lstStyle/>
          <a:p>
            <a:fld id="{D209C6F7-3311-4A51-91D2-C6AA7AB1F99B}" type="slidenum">
              <a:rPr lang="en-GB" smtClean="0"/>
              <a:pPr/>
              <a:t>14</a:t>
            </a:fld>
            <a:endParaRPr lang="en-GB" dirty="0"/>
          </a:p>
        </p:txBody>
      </p:sp>
      <p:sp>
        <p:nvSpPr>
          <p:cNvPr id="15" name="Freeform 24"/>
          <p:cNvSpPr>
            <a:spLocks/>
          </p:cNvSpPr>
          <p:nvPr/>
        </p:nvSpPr>
        <p:spPr bwMode="auto">
          <a:xfrm>
            <a:off x="7561940" y="8726652"/>
            <a:ext cx="626075" cy="770644"/>
          </a:xfrm>
          <a:custGeom>
            <a:avLst/>
            <a:gdLst>
              <a:gd name="T0" fmla="*/ 277 w 537"/>
              <a:gd name="T1" fmla="*/ 580 h 661"/>
              <a:gd name="T2" fmla="*/ 83 w 537"/>
              <a:gd name="T3" fmla="*/ 580 h 661"/>
              <a:gd name="T4" fmla="*/ 83 w 537"/>
              <a:gd name="T5" fmla="*/ 84 h 661"/>
              <a:gd name="T6" fmla="*/ 312 w 537"/>
              <a:gd name="T7" fmla="*/ 84 h 661"/>
              <a:gd name="T8" fmla="*/ 437 w 537"/>
              <a:gd name="T9" fmla="*/ 208 h 661"/>
              <a:gd name="T10" fmla="*/ 537 w 537"/>
              <a:gd name="T11" fmla="*/ 208 h 661"/>
              <a:gd name="T12" fmla="*/ 537 w 537"/>
              <a:gd name="T13" fmla="*/ 189 h 661"/>
              <a:gd name="T14" fmla="*/ 348 w 537"/>
              <a:gd name="T15" fmla="*/ 0 h 661"/>
              <a:gd name="T16" fmla="*/ 0 w 537"/>
              <a:gd name="T17" fmla="*/ 0 h 661"/>
              <a:gd name="T18" fmla="*/ 0 w 537"/>
              <a:gd name="T19" fmla="*/ 661 h 661"/>
              <a:gd name="T20" fmla="*/ 355 w 537"/>
              <a:gd name="T21" fmla="*/ 661 h 661"/>
              <a:gd name="T22" fmla="*/ 279 w 537"/>
              <a:gd name="T23" fmla="*/ 580 h 661"/>
              <a:gd name="T24" fmla="*/ 277 w 537"/>
              <a:gd name="T25" fmla="*/ 58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 h="661">
                <a:moveTo>
                  <a:pt x="277" y="580"/>
                </a:moveTo>
                <a:lnTo>
                  <a:pt x="83" y="580"/>
                </a:lnTo>
                <a:lnTo>
                  <a:pt x="83" y="84"/>
                </a:lnTo>
                <a:lnTo>
                  <a:pt x="312" y="84"/>
                </a:lnTo>
                <a:lnTo>
                  <a:pt x="437" y="208"/>
                </a:lnTo>
                <a:lnTo>
                  <a:pt x="537" y="208"/>
                </a:lnTo>
                <a:lnTo>
                  <a:pt x="537" y="189"/>
                </a:lnTo>
                <a:lnTo>
                  <a:pt x="348" y="0"/>
                </a:lnTo>
                <a:lnTo>
                  <a:pt x="0" y="0"/>
                </a:lnTo>
                <a:lnTo>
                  <a:pt x="0" y="661"/>
                </a:lnTo>
                <a:lnTo>
                  <a:pt x="355" y="661"/>
                </a:lnTo>
                <a:lnTo>
                  <a:pt x="279" y="580"/>
                </a:lnTo>
                <a:lnTo>
                  <a:pt x="277" y="58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grpSp>
        <p:nvGrpSpPr>
          <p:cNvPr id="44" name="Group 43"/>
          <p:cNvGrpSpPr/>
          <p:nvPr/>
        </p:nvGrpSpPr>
        <p:grpSpPr>
          <a:xfrm>
            <a:off x="3860602" y="8747511"/>
            <a:ext cx="847037" cy="740502"/>
            <a:chOff x="8296275" y="8293096"/>
            <a:chExt cx="1385888" cy="1211261"/>
          </a:xfrm>
          <a:solidFill>
            <a:schemeClr val="bg1"/>
          </a:solidFill>
        </p:grpSpPr>
        <p:sp>
          <p:nvSpPr>
            <p:cNvPr id="45"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sp>
          <p:nvSpPr>
            <p:cNvPr id="46"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grpSp>
      <p:sp>
        <p:nvSpPr>
          <p:cNvPr id="83" name="Freeform 271"/>
          <p:cNvSpPr>
            <a:spLocks noChangeArrowheads="1"/>
          </p:cNvSpPr>
          <p:nvPr/>
        </p:nvSpPr>
        <p:spPr bwMode="auto">
          <a:xfrm>
            <a:off x="7443978" y="9790638"/>
            <a:ext cx="577173" cy="582417"/>
          </a:xfrm>
          <a:custGeom>
            <a:avLst/>
            <a:gdLst>
              <a:gd name="T0" fmla="*/ 23 w 909"/>
              <a:gd name="T1" fmla="*/ 292 h 916"/>
              <a:gd name="T2" fmla="*/ 23 w 909"/>
              <a:gd name="T3" fmla="*/ 292 h 916"/>
              <a:gd name="T4" fmla="*/ 0 w 909"/>
              <a:gd name="T5" fmla="*/ 332 h 916"/>
              <a:gd name="T6" fmla="*/ 0 w 909"/>
              <a:gd name="T7" fmla="*/ 863 h 916"/>
              <a:gd name="T8" fmla="*/ 51 w 909"/>
              <a:gd name="T9" fmla="*/ 915 h 916"/>
              <a:gd name="T10" fmla="*/ 862 w 909"/>
              <a:gd name="T11" fmla="*/ 915 h 916"/>
              <a:gd name="T12" fmla="*/ 908 w 909"/>
              <a:gd name="T13" fmla="*/ 863 h 916"/>
              <a:gd name="T14" fmla="*/ 908 w 909"/>
              <a:gd name="T15" fmla="*/ 332 h 916"/>
              <a:gd name="T16" fmla="*/ 885 w 909"/>
              <a:gd name="T17" fmla="*/ 292 h 916"/>
              <a:gd name="T18" fmla="*/ 480 w 909"/>
              <a:gd name="T19" fmla="*/ 12 h 916"/>
              <a:gd name="T20" fmla="*/ 434 w 909"/>
              <a:gd name="T21" fmla="*/ 12 h 916"/>
              <a:gd name="T22" fmla="*/ 23 w 909"/>
              <a:gd name="T23" fmla="*/ 292 h 916"/>
              <a:gd name="T24" fmla="*/ 74 w 909"/>
              <a:gd name="T25" fmla="*/ 429 h 916"/>
              <a:gd name="T26" fmla="*/ 74 w 909"/>
              <a:gd name="T27" fmla="*/ 429 h 916"/>
              <a:gd name="T28" fmla="*/ 314 w 909"/>
              <a:gd name="T29" fmla="*/ 595 h 916"/>
              <a:gd name="T30" fmla="*/ 74 w 909"/>
              <a:gd name="T31" fmla="*/ 755 h 916"/>
              <a:gd name="T32" fmla="*/ 74 w 909"/>
              <a:gd name="T33" fmla="*/ 429 h 916"/>
              <a:gd name="T34" fmla="*/ 377 w 909"/>
              <a:gd name="T35" fmla="*/ 549 h 916"/>
              <a:gd name="T36" fmla="*/ 377 w 909"/>
              <a:gd name="T37" fmla="*/ 549 h 916"/>
              <a:gd name="T38" fmla="*/ 74 w 909"/>
              <a:gd name="T39" fmla="*/ 343 h 916"/>
              <a:gd name="T40" fmla="*/ 457 w 909"/>
              <a:gd name="T41" fmla="*/ 81 h 916"/>
              <a:gd name="T42" fmla="*/ 840 w 909"/>
              <a:gd name="T43" fmla="*/ 338 h 916"/>
              <a:gd name="T44" fmla="*/ 537 w 909"/>
              <a:gd name="T45" fmla="*/ 549 h 916"/>
              <a:gd name="T46" fmla="*/ 480 w 909"/>
              <a:gd name="T47" fmla="*/ 509 h 916"/>
              <a:gd name="T48" fmla="*/ 434 w 909"/>
              <a:gd name="T49" fmla="*/ 509 h 916"/>
              <a:gd name="T50" fmla="*/ 377 w 909"/>
              <a:gd name="T51" fmla="*/ 549 h 916"/>
              <a:gd name="T52" fmla="*/ 600 w 909"/>
              <a:gd name="T53" fmla="*/ 595 h 916"/>
              <a:gd name="T54" fmla="*/ 600 w 909"/>
              <a:gd name="T55" fmla="*/ 595 h 916"/>
              <a:gd name="T56" fmla="*/ 840 w 909"/>
              <a:gd name="T57" fmla="*/ 423 h 916"/>
              <a:gd name="T58" fmla="*/ 840 w 909"/>
              <a:gd name="T59" fmla="*/ 760 h 916"/>
              <a:gd name="T60" fmla="*/ 600 w 909"/>
              <a:gd name="T61" fmla="*/ 595 h 916"/>
              <a:gd name="T62" fmla="*/ 840 w 909"/>
              <a:gd name="T63" fmla="*/ 840 h 916"/>
              <a:gd name="T64" fmla="*/ 840 w 909"/>
              <a:gd name="T65" fmla="*/ 840 h 916"/>
              <a:gd name="T66" fmla="*/ 457 w 909"/>
              <a:gd name="T67" fmla="*/ 583 h 916"/>
              <a:gd name="T68" fmla="*/ 74 w 909"/>
              <a:gd name="T69" fmla="*/ 840 h 916"/>
              <a:gd name="T70" fmla="*/ 840 w 909"/>
              <a:gd name="T71" fmla="*/ 84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9" h="916">
                <a:moveTo>
                  <a:pt x="23" y="292"/>
                </a:moveTo>
                <a:lnTo>
                  <a:pt x="23" y="292"/>
                </a:lnTo>
                <a:cubicBezTo>
                  <a:pt x="11" y="303"/>
                  <a:pt x="0" y="315"/>
                  <a:pt x="0" y="332"/>
                </a:cubicBezTo>
                <a:cubicBezTo>
                  <a:pt x="0" y="509"/>
                  <a:pt x="0" y="686"/>
                  <a:pt x="0" y="863"/>
                </a:cubicBezTo>
                <a:cubicBezTo>
                  <a:pt x="0" y="892"/>
                  <a:pt x="23" y="915"/>
                  <a:pt x="51" y="915"/>
                </a:cubicBezTo>
                <a:cubicBezTo>
                  <a:pt x="862" y="915"/>
                  <a:pt x="862" y="915"/>
                  <a:pt x="862" y="915"/>
                </a:cubicBezTo>
                <a:cubicBezTo>
                  <a:pt x="891" y="915"/>
                  <a:pt x="908" y="892"/>
                  <a:pt x="908" y="863"/>
                </a:cubicBezTo>
                <a:cubicBezTo>
                  <a:pt x="908" y="686"/>
                  <a:pt x="908" y="509"/>
                  <a:pt x="908" y="332"/>
                </a:cubicBezTo>
                <a:cubicBezTo>
                  <a:pt x="908" y="315"/>
                  <a:pt x="902" y="298"/>
                  <a:pt x="885" y="292"/>
                </a:cubicBezTo>
                <a:cubicBezTo>
                  <a:pt x="480" y="12"/>
                  <a:pt x="480" y="12"/>
                  <a:pt x="480" y="12"/>
                </a:cubicBezTo>
                <a:cubicBezTo>
                  <a:pt x="463" y="0"/>
                  <a:pt x="445" y="0"/>
                  <a:pt x="434" y="12"/>
                </a:cubicBezTo>
                <a:lnTo>
                  <a:pt x="23" y="292"/>
                </a:lnTo>
                <a:close/>
                <a:moveTo>
                  <a:pt x="74" y="429"/>
                </a:moveTo>
                <a:lnTo>
                  <a:pt x="74" y="429"/>
                </a:lnTo>
                <a:cubicBezTo>
                  <a:pt x="314" y="595"/>
                  <a:pt x="314" y="595"/>
                  <a:pt x="314" y="595"/>
                </a:cubicBezTo>
                <a:cubicBezTo>
                  <a:pt x="74" y="755"/>
                  <a:pt x="74" y="755"/>
                  <a:pt x="74" y="755"/>
                </a:cubicBezTo>
                <a:lnTo>
                  <a:pt x="74" y="429"/>
                </a:lnTo>
                <a:close/>
                <a:moveTo>
                  <a:pt x="377" y="549"/>
                </a:moveTo>
                <a:lnTo>
                  <a:pt x="377" y="549"/>
                </a:lnTo>
                <a:cubicBezTo>
                  <a:pt x="74" y="343"/>
                  <a:pt x="74" y="343"/>
                  <a:pt x="74" y="343"/>
                </a:cubicBezTo>
                <a:cubicBezTo>
                  <a:pt x="457" y="81"/>
                  <a:pt x="457" y="81"/>
                  <a:pt x="457" y="81"/>
                </a:cubicBezTo>
                <a:cubicBezTo>
                  <a:pt x="840" y="338"/>
                  <a:pt x="840" y="338"/>
                  <a:pt x="840" y="338"/>
                </a:cubicBezTo>
                <a:cubicBezTo>
                  <a:pt x="537" y="549"/>
                  <a:pt x="537" y="549"/>
                  <a:pt x="537" y="549"/>
                </a:cubicBezTo>
                <a:cubicBezTo>
                  <a:pt x="480" y="509"/>
                  <a:pt x="480" y="509"/>
                  <a:pt x="480" y="509"/>
                </a:cubicBezTo>
                <a:cubicBezTo>
                  <a:pt x="463" y="503"/>
                  <a:pt x="445" y="503"/>
                  <a:pt x="434" y="509"/>
                </a:cubicBezTo>
                <a:lnTo>
                  <a:pt x="377" y="549"/>
                </a:lnTo>
                <a:close/>
                <a:moveTo>
                  <a:pt x="600" y="595"/>
                </a:moveTo>
                <a:lnTo>
                  <a:pt x="600" y="595"/>
                </a:lnTo>
                <a:cubicBezTo>
                  <a:pt x="840" y="423"/>
                  <a:pt x="840" y="423"/>
                  <a:pt x="840" y="423"/>
                </a:cubicBezTo>
                <a:cubicBezTo>
                  <a:pt x="840" y="760"/>
                  <a:pt x="840" y="760"/>
                  <a:pt x="840" y="760"/>
                </a:cubicBezTo>
                <a:lnTo>
                  <a:pt x="600" y="595"/>
                </a:lnTo>
                <a:close/>
                <a:moveTo>
                  <a:pt x="840" y="840"/>
                </a:moveTo>
                <a:lnTo>
                  <a:pt x="840" y="840"/>
                </a:lnTo>
                <a:cubicBezTo>
                  <a:pt x="457" y="583"/>
                  <a:pt x="457" y="583"/>
                  <a:pt x="457" y="583"/>
                </a:cubicBezTo>
                <a:cubicBezTo>
                  <a:pt x="74" y="840"/>
                  <a:pt x="74" y="840"/>
                  <a:pt x="74" y="840"/>
                </a:cubicBezTo>
                <a:lnTo>
                  <a:pt x="840" y="840"/>
                </a:lnTo>
                <a:close/>
              </a:path>
            </a:pathLst>
          </a:custGeom>
          <a:solidFill>
            <a:schemeClr val="bg1"/>
          </a:solidFill>
          <a:ln>
            <a:noFill/>
          </a:ln>
          <a:effectLst/>
        </p:spPr>
        <p:txBody>
          <a:bodyPr wrap="none" anchor="ctr"/>
          <a:lstStyle/>
          <a:p>
            <a:endParaRPr lang="en-US" dirty="0">
              <a:latin typeface="Calibri Light"/>
            </a:endParaRPr>
          </a:p>
        </p:txBody>
      </p:sp>
      <p:grpSp>
        <p:nvGrpSpPr>
          <p:cNvPr id="92" name="Group 91"/>
          <p:cNvGrpSpPr/>
          <p:nvPr/>
        </p:nvGrpSpPr>
        <p:grpSpPr>
          <a:xfrm>
            <a:off x="1076747" y="1499170"/>
            <a:ext cx="229726" cy="321565"/>
            <a:chOff x="7913688" y="-280988"/>
            <a:chExt cx="1733550" cy="2306638"/>
          </a:xfrm>
          <a:solidFill>
            <a:schemeClr val="bg1"/>
          </a:solidFill>
        </p:grpSpPr>
        <p:sp>
          <p:nvSpPr>
            <p:cNvPr id="93" name="Freeform 29"/>
            <p:cNvSpPr>
              <a:spLocks/>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sp>
          <p:nvSpPr>
            <p:cNvPr id="94" name="Freeform 30"/>
            <p:cNvSpPr>
              <a:spLocks/>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sp>
          <p:nvSpPr>
            <p:cNvPr id="95" name="Freeform 31"/>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sp>
          <p:nvSpPr>
            <p:cNvPr id="96" name="Freeform 32"/>
            <p:cNvSpPr>
              <a:spLocks/>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sp>
          <p:nvSpPr>
            <p:cNvPr id="97" name="Freeform 33"/>
            <p:cNvSpPr>
              <a:spLocks/>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sp>
          <p:nvSpPr>
            <p:cNvPr id="98" name="Freeform 34"/>
            <p:cNvSpPr>
              <a:spLocks/>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sp>
          <p:nvSpPr>
            <p:cNvPr id="99" name="Freeform 35"/>
            <p:cNvSpPr>
              <a:spLocks/>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sp>
          <p:nvSpPr>
            <p:cNvPr id="100" name="Freeform 36"/>
            <p:cNvSpPr>
              <a:spLocks/>
            </p:cNvSpPr>
            <p:nvPr/>
          </p:nvSpPr>
          <p:spPr bwMode="auto">
            <a:xfrm>
              <a:off x="8199441" y="871535"/>
              <a:ext cx="1089026"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Light"/>
              </a:endParaRPr>
            </a:p>
          </p:txBody>
        </p:sp>
      </p:grpSp>
      <p:sp>
        <p:nvSpPr>
          <p:cNvPr id="111" name="Freeform 48"/>
          <p:cNvSpPr>
            <a:spLocks/>
          </p:cNvSpPr>
          <p:nvPr/>
        </p:nvSpPr>
        <p:spPr bwMode="auto">
          <a:xfrm>
            <a:off x="1051964" y="1984153"/>
            <a:ext cx="11753" cy="13189"/>
          </a:xfrm>
          <a:custGeom>
            <a:avLst/>
            <a:gdLst>
              <a:gd name="T0" fmla="*/ 0 w 25"/>
              <a:gd name="T1" fmla="*/ 32 h 34"/>
              <a:gd name="T2" fmla="*/ 3 w 25"/>
              <a:gd name="T3" fmla="*/ 34 h 34"/>
              <a:gd name="T4" fmla="*/ 25 w 25"/>
              <a:gd name="T5" fmla="*/ 0 h 34"/>
              <a:gd name="T6" fmla="*/ 13 w 25"/>
              <a:gd name="T7" fmla="*/ 4 h 34"/>
              <a:gd name="T8" fmla="*/ 0 w 25"/>
              <a:gd name="T9" fmla="*/ 32 h 34"/>
            </a:gdLst>
            <a:ahLst/>
            <a:cxnLst>
              <a:cxn ang="0">
                <a:pos x="T0" y="T1"/>
              </a:cxn>
              <a:cxn ang="0">
                <a:pos x="T2" y="T3"/>
              </a:cxn>
              <a:cxn ang="0">
                <a:pos x="T4" y="T5"/>
              </a:cxn>
              <a:cxn ang="0">
                <a:pos x="T6" y="T7"/>
              </a:cxn>
              <a:cxn ang="0">
                <a:pos x="T8" y="T9"/>
              </a:cxn>
            </a:cxnLst>
            <a:rect l="0" t="0" r="r" b="b"/>
            <a:pathLst>
              <a:path w="25" h="34">
                <a:moveTo>
                  <a:pt x="0" y="32"/>
                </a:moveTo>
                <a:cubicBezTo>
                  <a:pt x="0" y="34"/>
                  <a:pt x="2" y="34"/>
                  <a:pt x="3" y="34"/>
                </a:cubicBezTo>
                <a:cubicBezTo>
                  <a:pt x="9" y="34"/>
                  <a:pt x="18" y="28"/>
                  <a:pt x="25" y="0"/>
                </a:cubicBezTo>
                <a:cubicBezTo>
                  <a:pt x="20" y="0"/>
                  <a:pt x="15" y="2"/>
                  <a:pt x="13" y="4"/>
                </a:cubicBezTo>
                <a:cubicBezTo>
                  <a:pt x="6" y="11"/>
                  <a:pt x="0" y="23"/>
                  <a:pt x="0" y="32"/>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Raleway Black"/>
              <a:cs typeface="Raleway Black"/>
            </a:endParaRPr>
          </a:p>
        </p:txBody>
      </p:sp>
      <p:grpSp>
        <p:nvGrpSpPr>
          <p:cNvPr id="4" name="Group 3">
            <a:extLst>
              <a:ext uri="{FF2B5EF4-FFF2-40B4-BE49-F238E27FC236}">
                <a16:creationId xmlns:a16="http://schemas.microsoft.com/office/drawing/2014/main" id="{5C27A19D-0540-9816-B31B-9CEFB00C94D4}"/>
              </a:ext>
            </a:extLst>
          </p:cNvPr>
          <p:cNvGrpSpPr/>
          <p:nvPr/>
        </p:nvGrpSpPr>
        <p:grpSpPr>
          <a:xfrm>
            <a:off x="978857" y="2110714"/>
            <a:ext cx="463794" cy="509164"/>
            <a:chOff x="678504" y="2264321"/>
            <a:chExt cx="693395" cy="761225"/>
          </a:xfrm>
        </p:grpSpPr>
        <p:sp>
          <p:nvSpPr>
            <p:cNvPr id="80" name="Freeform 18"/>
            <p:cNvSpPr>
              <a:spLocks noChangeArrowheads="1"/>
            </p:cNvSpPr>
            <p:nvPr/>
          </p:nvSpPr>
          <p:spPr bwMode="auto">
            <a:xfrm>
              <a:off x="736661" y="2264321"/>
              <a:ext cx="635238" cy="583753"/>
            </a:xfrm>
            <a:custGeom>
              <a:avLst/>
              <a:gdLst>
                <a:gd name="T0" fmla="*/ 2006 w 2153"/>
                <a:gd name="T1" fmla="*/ 767 h 1960"/>
                <a:gd name="T2" fmla="*/ 1814 w 2153"/>
                <a:gd name="T3" fmla="*/ 198 h 1960"/>
                <a:gd name="T4" fmla="*/ 198 w 2153"/>
                <a:gd name="T5" fmla="*/ 0 h 1960"/>
                <a:gd name="T6" fmla="*/ 0 w 2153"/>
                <a:gd name="T7" fmla="*/ 1025 h 1960"/>
                <a:gd name="T8" fmla="*/ 377 w 2153"/>
                <a:gd name="T9" fmla="*/ 1224 h 1960"/>
                <a:gd name="T10" fmla="*/ 543 w 2153"/>
                <a:gd name="T11" fmla="*/ 1959 h 1960"/>
                <a:gd name="T12" fmla="*/ 1066 w 2153"/>
                <a:gd name="T13" fmla="*/ 1800 h 1960"/>
                <a:gd name="T14" fmla="*/ 1192 w 2153"/>
                <a:gd name="T15" fmla="*/ 1224 h 1960"/>
                <a:gd name="T16" fmla="*/ 1337 w 2153"/>
                <a:gd name="T17" fmla="*/ 1655 h 1960"/>
                <a:gd name="T18" fmla="*/ 2152 w 2153"/>
                <a:gd name="T19" fmla="*/ 1509 h 1960"/>
                <a:gd name="T20" fmla="*/ 2006 w 2153"/>
                <a:gd name="T21" fmla="*/ 767 h 1960"/>
                <a:gd name="T22" fmla="*/ 1966 w 2153"/>
                <a:gd name="T23" fmla="*/ 846 h 1960"/>
                <a:gd name="T24" fmla="*/ 1966 w 2153"/>
                <a:gd name="T25" fmla="*/ 933 h 1960"/>
                <a:gd name="T26" fmla="*/ 1966 w 2153"/>
                <a:gd name="T27" fmla="*/ 846 h 1960"/>
                <a:gd name="T28" fmla="*/ 2046 w 2153"/>
                <a:gd name="T29" fmla="*/ 1535 h 1960"/>
                <a:gd name="T30" fmla="*/ 1304 w 2153"/>
                <a:gd name="T31" fmla="*/ 999 h 1960"/>
                <a:gd name="T32" fmla="*/ 2046 w 2153"/>
                <a:gd name="T33" fmla="*/ 1535 h 1960"/>
                <a:gd name="T34" fmla="*/ 1841 w 2153"/>
                <a:gd name="T35" fmla="*/ 846 h 1960"/>
                <a:gd name="T36" fmla="*/ 1841 w 2153"/>
                <a:gd name="T37" fmla="*/ 933 h 1960"/>
                <a:gd name="T38" fmla="*/ 1841 w 2153"/>
                <a:gd name="T39" fmla="*/ 846 h 1960"/>
                <a:gd name="T40" fmla="*/ 1576 w 2153"/>
                <a:gd name="T41" fmla="*/ 98 h 1960"/>
                <a:gd name="T42" fmla="*/ 1576 w 2153"/>
                <a:gd name="T43" fmla="*/ 218 h 1960"/>
                <a:gd name="T44" fmla="*/ 1576 w 2153"/>
                <a:gd name="T45" fmla="*/ 98 h 1960"/>
                <a:gd name="T46" fmla="*/ 1410 w 2153"/>
                <a:gd name="T47" fmla="*/ 98 h 1960"/>
                <a:gd name="T48" fmla="*/ 1410 w 2153"/>
                <a:gd name="T49" fmla="*/ 218 h 1960"/>
                <a:gd name="T50" fmla="*/ 1410 w 2153"/>
                <a:gd name="T51" fmla="*/ 98 h 1960"/>
                <a:gd name="T52" fmla="*/ 721 w 2153"/>
                <a:gd name="T53" fmla="*/ 919 h 1960"/>
                <a:gd name="T54" fmla="*/ 807 w 2153"/>
                <a:gd name="T55" fmla="*/ 919 h 1960"/>
                <a:gd name="T56" fmla="*/ 721 w 2153"/>
                <a:gd name="T57" fmla="*/ 919 h 1960"/>
                <a:gd name="T58" fmla="*/ 847 w 2153"/>
                <a:gd name="T59" fmla="*/ 919 h 1960"/>
                <a:gd name="T60" fmla="*/ 933 w 2153"/>
                <a:gd name="T61" fmla="*/ 919 h 1960"/>
                <a:gd name="T62" fmla="*/ 847 w 2153"/>
                <a:gd name="T63" fmla="*/ 919 h 1960"/>
                <a:gd name="T64" fmla="*/ 940 w 2153"/>
                <a:gd name="T65" fmla="*/ 1820 h 1960"/>
                <a:gd name="T66" fmla="*/ 503 w 2153"/>
                <a:gd name="T67" fmla="*/ 1045 h 1960"/>
                <a:gd name="T68" fmla="*/ 940 w 2153"/>
                <a:gd name="T69" fmla="*/ 1820 h 1960"/>
                <a:gd name="T70" fmla="*/ 1066 w 2153"/>
                <a:gd name="T71" fmla="*/ 1058 h 1960"/>
                <a:gd name="T72" fmla="*/ 900 w 2153"/>
                <a:gd name="T73" fmla="*/ 787 h 1960"/>
                <a:gd name="T74" fmla="*/ 377 w 2153"/>
                <a:gd name="T75" fmla="*/ 952 h 1960"/>
                <a:gd name="T76" fmla="*/ 152 w 2153"/>
                <a:gd name="T77" fmla="*/ 1058 h 1960"/>
                <a:gd name="T78" fmla="*/ 1669 w 2153"/>
                <a:gd name="T79" fmla="*/ 310 h 1960"/>
                <a:gd name="T80" fmla="*/ 1337 w 2153"/>
                <a:gd name="T81" fmla="*/ 767 h 1960"/>
                <a:gd name="T82" fmla="*/ 1192 w 2153"/>
                <a:gd name="T83" fmla="*/ 1058 h 1960"/>
                <a:gd name="T84" fmla="*/ 1066 w 2153"/>
                <a:gd name="T85" fmla="*/ 1058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53" h="1960">
                  <a:moveTo>
                    <a:pt x="2006" y="767"/>
                  </a:moveTo>
                  <a:lnTo>
                    <a:pt x="2006" y="767"/>
                  </a:lnTo>
                  <a:cubicBezTo>
                    <a:pt x="1814" y="767"/>
                    <a:pt x="1814" y="767"/>
                    <a:pt x="1814" y="767"/>
                  </a:cubicBezTo>
                  <a:cubicBezTo>
                    <a:pt x="1814" y="198"/>
                    <a:pt x="1814" y="198"/>
                    <a:pt x="1814" y="198"/>
                  </a:cubicBezTo>
                  <a:cubicBezTo>
                    <a:pt x="1814" y="85"/>
                    <a:pt x="1728" y="0"/>
                    <a:pt x="1622" y="0"/>
                  </a:cubicBezTo>
                  <a:cubicBezTo>
                    <a:pt x="198" y="0"/>
                    <a:pt x="198" y="0"/>
                    <a:pt x="198" y="0"/>
                  </a:cubicBezTo>
                  <a:cubicBezTo>
                    <a:pt x="92" y="0"/>
                    <a:pt x="0" y="85"/>
                    <a:pt x="0" y="198"/>
                  </a:cubicBezTo>
                  <a:cubicBezTo>
                    <a:pt x="0" y="1025"/>
                    <a:pt x="0" y="1025"/>
                    <a:pt x="0" y="1025"/>
                  </a:cubicBezTo>
                  <a:cubicBezTo>
                    <a:pt x="0" y="1138"/>
                    <a:pt x="92" y="1224"/>
                    <a:pt x="198" y="1224"/>
                  </a:cubicBezTo>
                  <a:cubicBezTo>
                    <a:pt x="377" y="1224"/>
                    <a:pt x="377" y="1224"/>
                    <a:pt x="377" y="1224"/>
                  </a:cubicBezTo>
                  <a:cubicBezTo>
                    <a:pt x="377" y="1800"/>
                    <a:pt x="377" y="1800"/>
                    <a:pt x="377" y="1800"/>
                  </a:cubicBezTo>
                  <a:cubicBezTo>
                    <a:pt x="377" y="1886"/>
                    <a:pt x="450" y="1959"/>
                    <a:pt x="543" y="1959"/>
                  </a:cubicBezTo>
                  <a:cubicBezTo>
                    <a:pt x="900" y="1959"/>
                    <a:pt x="900" y="1959"/>
                    <a:pt x="900" y="1959"/>
                  </a:cubicBezTo>
                  <a:cubicBezTo>
                    <a:pt x="993" y="1959"/>
                    <a:pt x="1066" y="1886"/>
                    <a:pt x="1066" y="1800"/>
                  </a:cubicBezTo>
                  <a:cubicBezTo>
                    <a:pt x="1066" y="1224"/>
                    <a:pt x="1066" y="1224"/>
                    <a:pt x="1066" y="1224"/>
                  </a:cubicBezTo>
                  <a:cubicBezTo>
                    <a:pt x="1192" y="1224"/>
                    <a:pt x="1192" y="1224"/>
                    <a:pt x="1192" y="1224"/>
                  </a:cubicBezTo>
                  <a:cubicBezTo>
                    <a:pt x="1192" y="1509"/>
                    <a:pt x="1192" y="1509"/>
                    <a:pt x="1192" y="1509"/>
                  </a:cubicBezTo>
                  <a:cubicBezTo>
                    <a:pt x="1192" y="1588"/>
                    <a:pt x="1258" y="1655"/>
                    <a:pt x="1337" y="1655"/>
                  </a:cubicBezTo>
                  <a:cubicBezTo>
                    <a:pt x="2006" y="1655"/>
                    <a:pt x="2006" y="1655"/>
                    <a:pt x="2006" y="1655"/>
                  </a:cubicBezTo>
                  <a:cubicBezTo>
                    <a:pt x="2086" y="1655"/>
                    <a:pt x="2152" y="1588"/>
                    <a:pt x="2152" y="1509"/>
                  </a:cubicBezTo>
                  <a:cubicBezTo>
                    <a:pt x="2152" y="913"/>
                    <a:pt x="2152" y="913"/>
                    <a:pt x="2152" y="913"/>
                  </a:cubicBezTo>
                  <a:cubicBezTo>
                    <a:pt x="2152" y="833"/>
                    <a:pt x="2086" y="767"/>
                    <a:pt x="2006" y="767"/>
                  </a:cubicBezTo>
                  <a:close/>
                  <a:moveTo>
                    <a:pt x="1966" y="846"/>
                  </a:moveTo>
                  <a:lnTo>
                    <a:pt x="1966" y="846"/>
                  </a:lnTo>
                  <a:cubicBezTo>
                    <a:pt x="1993" y="846"/>
                    <a:pt x="2013" y="866"/>
                    <a:pt x="2013" y="893"/>
                  </a:cubicBezTo>
                  <a:cubicBezTo>
                    <a:pt x="2013" y="913"/>
                    <a:pt x="1993" y="933"/>
                    <a:pt x="1966" y="933"/>
                  </a:cubicBezTo>
                  <a:cubicBezTo>
                    <a:pt x="1940" y="933"/>
                    <a:pt x="1920" y="913"/>
                    <a:pt x="1920" y="893"/>
                  </a:cubicBezTo>
                  <a:cubicBezTo>
                    <a:pt x="1920" y="866"/>
                    <a:pt x="1940" y="846"/>
                    <a:pt x="1966" y="846"/>
                  </a:cubicBezTo>
                  <a:close/>
                  <a:moveTo>
                    <a:pt x="2046" y="1535"/>
                  </a:moveTo>
                  <a:lnTo>
                    <a:pt x="2046" y="1535"/>
                  </a:lnTo>
                  <a:cubicBezTo>
                    <a:pt x="1304" y="1535"/>
                    <a:pt x="1304" y="1535"/>
                    <a:pt x="1304" y="1535"/>
                  </a:cubicBezTo>
                  <a:cubicBezTo>
                    <a:pt x="1304" y="999"/>
                    <a:pt x="1304" y="999"/>
                    <a:pt x="1304" y="999"/>
                  </a:cubicBezTo>
                  <a:cubicBezTo>
                    <a:pt x="2046" y="999"/>
                    <a:pt x="2046" y="999"/>
                    <a:pt x="2046" y="999"/>
                  </a:cubicBezTo>
                  <a:lnTo>
                    <a:pt x="2046" y="1535"/>
                  </a:lnTo>
                  <a:close/>
                  <a:moveTo>
                    <a:pt x="1841" y="846"/>
                  </a:moveTo>
                  <a:lnTo>
                    <a:pt x="1841" y="846"/>
                  </a:lnTo>
                  <a:cubicBezTo>
                    <a:pt x="1867" y="846"/>
                    <a:pt x="1887" y="866"/>
                    <a:pt x="1887" y="893"/>
                  </a:cubicBezTo>
                  <a:cubicBezTo>
                    <a:pt x="1887" y="913"/>
                    <a:pt x="1867" y="933"/>
                    <a:pt x="1841" y="933"/>
                  </a:cubicBezTo>
                  <a:cubicBezTo>
                    <a:pt x="1814" y="933"/>
                    <a:pt x="1794" y="913"/>
                    <a:pt x="1794" y="893"/>
                  </a:cubicBezTo>
                  <a:cubicBezTo>
                    <a:pt x="1794" y="866"/>
                    <a:pt x="1814" y="846"/>
                    <a:pt x="1841" y="846"/>
                  </a:cubicBezTo>
                  <a:close/>
                  <a:moveTo>
                    <a:pt x="1576" y="98"/>
                  </a:moveTo>
                  <a:lnTo>
                    <a:pt x="1576" y="98"/>
                  </a:lnTo>
                  <a:cubicBezTo>
                    <a:pt x="1609" y="98"/>
                    <a:pt x="1635" y="125"/>
                    <a:pt x="1635" y="158"/>
                  </a:cubicBezTo>
                  <a:cubicBezTo>
                    <a:pt x="1635" y="191"/>
                    <a:pt x="1609" y="218"/>
                    <a:pt x="1576" y="218"/>
                  </a:cubicBezTo>
                  <a:cubicBezTo>
                    <a:pt x="1543" y="218"/>
                    <a:pt x="1516" y="191"/>
                    <a:pt x="1516" y="158"/>
                  </a:cubicBezTo>
                  <a:cubicBezTo>
                    <a:pt x="1516" y="125"/>
                    <a:pt x="1543" y="98"/>
                    <a:pt x="1576" y="98"/>
                  </a:cubicBezTo>
                  <a:close/>
                  <a:moveTo>
                    <a:pt x="1410" y="98"/>
                  </a:moveTo>
                  <a:lnTo>
                    <a:pt x="1410" y="98"/>
                  </a:lnTo>
                  <a:cubicBezTo>
                    <a:pt x="1443" y="98"/>
                    <a:pt x="1470" y="125"/>
                    <a:pt x="1470" y="158"/>
                  </a:cubicBezTo>
                  <a:cubicBezTo>
                    <a:pt x="1470" y="191"/>
                    <a:pt x="1443" y="218"/>
                    <a:pt x="1410" y="218"/>
                  </a:cubicBezTo>
                  <a:cubicBezTo>
                    <a:pt x="1377" y="218"/>
                    <a:pt x="1351" y="191"/>
                    <a:pt x="1351" y="158"/>
                  </a:cubicBezTo>
                  <a:cubicBezTo>
                    <a:pt x="1351" y="125"/>
                    <a:pt x="1377" y="98"/>
                    <a:pt x="1410" y="98"/>
                  </a:cubicBezTo>
                  <a:close/>
                  <a:moveTo>
                    <a:pt x="721" y="919"/>
                  </a:moveTo>
                  <a:lnTo>
                    <a:pt x="721" y="919"/>
                  </a:lnTo>
                  <a:cubicBezTo>
                    <a:pt x="721" y="893"/>
                    <a:pt x="741" y="873"/>
                    <a:pt x="761" y="873"/>
                  </a:cubicBezTo>
                  <a:cubicBezTo>
                    <a:pt x="788" y="873"/>
                    <a:pt x="807" y="893"/>
                    <a:pt x="807" y="919"/>
                  </a:cubicBezTo>
                  <a:cubicBezTo>
                    <a:pt x="807" y="946"/>
                    <a:pt x="788" y="966"/>
                    <a:pt x="761" y="966"/>
                  </a:cubicBezTo>
                  <a:cubicBezTo>
                    <a:pt x="741" y="966"/>
                    <a:pt x="721" y="946"/>
                    <a:pt x="721" y="919"/>
                  </a:cubicBezTo>
                  <a:close/>
                  <a:moveTo>
                    <a:pt x="847" y="919"/>
                  </a:moveTo>
                  <a:lnTo>
                    <a:pt x="847" y="919"/>
                  </a:lnTo>
                  <a:cubicBezTo>
                    <a:pt x="847" y="893"/>
                    <a:pt x="867" y="873"/>
                    <a:pt x="887" y="873"/>
                  </a:cubicBezTo>
                  <a:cubicBezTo>
                    <a:pt x="913" y="873"/>
                    <a:pt x="933" y="893"/>
                    <a:pt x="933" y="919"/>
                  </a:cubicBezTo>
                  <a:cubicBezTo>
                    <a:pt x="933" y="946"/>
                    <a:pt x="913" y="966"/>
                    <a:pt x="887" y="966"/>
                  </a:cubicBezTo>
                  <a:cubicBezTo>
                    <a:pt x="867" y="966"/>
                    <a:pt x="847" y="946"/>
                    <a:pt x="847" y="919"/>
                  </a:cubicBezTo>
                  <a:close/>
                  <a:moveTo>
                    <a:pt x="940" y="1820"/>
                  </a:moveTo>
                  <a:lnTo>
                    <a:pt x="940" y="1820"/>
                  </a:lnTo>
                  <a:cubicBezTo>
                    <a:pt x="503" y="1820"/>
                    <a:pt x="503" y="1820"/>
                    <a:pt x="503" y="1820"/>
                  </a:cubicBezTo>
                  <a:cubicBezTo>
                    <a:pt x="503" y="1045"/>
                    <a:pt x="503" y="1045"/>
                    <a:pt x="503" y="1045"/>
                  </a:cubicBezTo>
                  <a:cubicBezTo>
                    <a:pt x="940" y="1045"/>
                    <a:pt x="940" y="1045"/>
                    <a:pt x="940" y="1045"/>
                  </a:cubicBezTo>
                  <a:lnTo>
                    <a:pt x="940" y="1820"/>
                  </a:lnTo>
                  <a:close/>
                  <a:moveTo>
                    <a:pt x="1066" y="1058"/>
                  </a:moveTo>
                  <a:lnTo>
                    <a:pt x="1066" y="1058"/>
                  </a:lnTo>
                  <a:cubicBezTo>
                    <a:pt x="1066" y="952"/>
                    <a:pt x="1066" y="952"/>
                    <a:pt x="1066" y="952"/>
                  </a:cubicBezTo>
                  <a:cubicBezTo>
                    <a:pt x="1066" y="860"/>
                    <a:pt x="993" y="787"/>
                    <a:pt x="900" y="787"/>
                  </a:cubicBezTo>
                  <a:cubicBezTo>
                    <a:pt x="543" y="787"/>
                    <a:pt x="543" y="787"/>
                    <a:pt x="543" y="787"/>
                  </a:cubicBezTo>
                  <a:cubicBezTo>
                    <a:pt x="450" y="787"/>
                    <a:pt x="377" y="860"/>
                    <a:pt x="377" y="952"/>
                  </a:cubicBezTo>
                  <a:cubicBezTo>
                    <a:pt x="377" y="1058"/>
                    <a:pt x="377" y="1058"/>
                    <a:pt x="377" y="1058"/>
                  </a:cubicBezTo>
                  <a:cubicBezTo>
                    <a:pt x="152" y="1058"/>
                    <a:pt x="152" y="1058"/>
                    <a:pt x="152" y="1058"/>
                  </a:cubicBezTo>
                  <a:cubicBezTo>
                    <a:pt x="152" y="310"/>
                    <a:pt x="152" y="310"/>
                    <a:pt x="152" y="310"/>
                  </a:cubicBezTo>
                  <a:cubicBezTo>
                    <a:pt x="1669" y="310"/>
                    <a:pt x="1669" y="310"/>
                    <a:pt x="1669" y="310"/>
                  </a:cubicBezTo>
                  <a:cubicBezTo>
                    <a:pt x="1669" y="767"/>
                    <a:pt x="1669" y="767"/>
                    <a:pt x="1669" y="767"/>
                  </a:cubicBezTo>
                  <a:cubicBezTo>
                    <a:pt x="1337" y="767"/>
                    <a:pt x="1337" y="767"/>
                    <a:pt x="1337" y="767"/>
                  </a:cubicBezTo>
                  <a:cubicBezTo>
                    <a:pt x="1258" y="767"/>
                    <a:pt x="1192" y="833"/>
                    <a:pt x="1192" y="913"/>
                  </a:cubicBezTo>
                  <a:cubicBezTo>
                    <a:pt x="1192" y="1058"/>
                    <a:pt x="1192" y="1058"/>
                    <a:pt x="1192" y="1058"/>
                  </a:cubicBezTo>
                  <a:lnTo>
                    <a:pt x="1066" y="1058"/>
                  </a:lnTo>
                  <a:close/>
                  <a:moveTo>
                    <a:pt x="1066" y="1058"/>
                  </a:moveTo>
                  <a:lnTo>
                    <a:pt x="1066" y="1058"/>
                  </a:lnTo>
                  <a:close/>
                </a:path>
              </a:pathLst>
            </a:custGeom>
            <a:solidFill>
              <a:schemeClr val="accent4"/>
            </a:solidFill>
            <a:ln>
              <a:noFill/>
            </a:ln>
            <a:effectLst/>
          </p:spPr>
          <p:txBody>
            <a:bodyPr wrap="none" anchor="ctr"/>
            <a:lstStyle/>
            <a:p>
              <a:endParaRPr lang="en-US" dirty="0">
                <a:latin typeface="Calibri Light"/>
              </a:endParaRPr>
            </a:p>
          </p:txBody>
        </p:sp>
        <p:sp>
          <p:nvSpPr>
            <p:cNvPr id="84" name="AutoShape 80"/>
            <p:cNvSpPr>
              <a:spLocks/>
            </p:cNvSpPr>
            <p:nvPr/>
          </p:nvSpPr>
          <p:spPr bwMode="auto">
            <a:xfrm>
              <a:off x="1005108" y="2904154"/>
              <a:ext cx="146455" cy="1104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accent4"/>
            </a:solidFill>
            <a:ln>
              <a:noFill/>
            </a:ln>
            <a:effectLst/>
          </p:spPr>
          <p:txBody>
            <a:bodyPr lIns="38100" tIns="38100" rIns="38100" bIns="38100" anchor="ctr"/>
            <a:lstStyle/>
            <a:p>
              <a:pPr defTabSz="342900">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49" name="AutoShape 115"/>
            <p:cNvSpPr>
              <a:spLocks/>
            </p:cNvSpPr>
            <p:nvPr/>
          </p:nvSpPr>
          <p:spPr bwMode="auto">
            <a:xfrm>
              <a:off x="678504" y="2715909"/>
              <a:ext cx="106157" cy="962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4"/>
            </a:solidFill>
            <a:ln>
              <a:noFill/>
            </a:ln>
            <a:effec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150" name="Group 149"/>
            <p:cNvGrpSpPr/>
            <p:nvPr/>
          </p:nvGrpSpPr>
          <p:grpSpPr>
            <a:xfrm>
              <a:off x="747113" y="2923836"/>
              <a:ext cx="102331" cy="101710"/>
              <a:chOff x="14791630" y="800432"/>
              <a:chExt cx="932209" cy="817902"/>
            </a:xfrm>
            <a:solidFill>
              <a:schemeClr val="accent4"/>
            </a:solidFill>
          </p:grpSpPr>
          <p:sp>
            <p:nvSpPr>
              <p:cNvPr id="151" name="Freeform 717"/>
              <p:cNvSpPr>
                <a:spLocks noChangeArrowheads="1"/>
              </p:cNvSpPr>
              <p:nvPr/>
            </p:nvSpPr>
            <p:spPr bwMode="auto">
              <a:xfrm>
                <a:off x="14791630" y="800432"/>
                <a:ext cx="932209" cy="667553"/>
              </a:xfrm>
              <a:custGeom>
                <a:avLst/>
                <a:gdLst>
                  <a:gd name="T0" fmla="*/ 578 w 685"/>
                  <a:gd name="T1" fmla="*/ 487 h 488"/>
                  <a:gd name="T2" fmla="*/ 578 w 685"/>
                  <a:gd name="T3" fmla="*/ 487 h 488"/>
                  <a:gd name="T4" fmla="*/ 684 w 685"/>
                  <a:gd name="T5" fmla="*/ 456 h 488"/>
                  <a:gd name="T6" fmla="*/ 0 w 685"/>
                  <a:gd name="T7" fmla="*/ 75 h 488"/>
                  <a:gd name="T8" fmla="*/ 31 w 685"/>
                  <a:gd name="T9" fmla="*/ 181 h 488"/>
                  <a:gd name="T10" fmla="*/ 578 w 685"/>
                  <a:gd name="T11" fmla="*/ 487 h 488"/>
                </a:gdLst>
                <a:ahLst/>
                <a:cxnLst>
                  <a:cxn ang="0">
                    <a:pos x="T0" y="T1"/>
                  </a:cxn>
                  <a:cxn ang="0">
                    <a:pos x="T2" y="T3"/>
                  </a:cxn>
                  <a:cxn ang="0">
                    <a:pos x="T4" y="T5"/>
                  </a:cxn>
                  <a:cxn ang="0">
                    <a:pos x="T6" y="T7"/>
                  </a:cxn>
                  <a:cxn ang="0">
                    <a:pos x="T8" y="T9"/>
                  </a:cxn>
                  <a:cxn ang="0">
                    <a:pos x="T10" y="T11"/>
                  </a:cxn>
                </a:cxnLst>
                <a:rect l="0" t="0" r="r" b="b"/>
                <a:pathLst>
                  <a:path w="685" h="488">
                    <a:moveTo>
                      <a:pt x="578" y="487"/>
                    </a:moveTo>
                    <a:lnTo>
                      <a:pt x="578" y="487"/>
                    </a:lnTo>
                    <a:cubicBezTo>
                      <a:pt x="684" y="456"/>
                      <a:pt x="684" y="456"/>
                      <a:pt x="684" y="456"/>
                    </a:cubicBezTo>
                    <a:cubicBezTo>
                      <a:pt x="593" y="166"/>
                      <a:pt x="294" y="0"/>
                      <a:pt x="0" y="75"/>
                    </a:cubicBezTo>
                    <a:cubicBezTo>
                      <a:pt x="31" y="181"/>
                      <a:pt x="31" y="181"/>
                      <a:pt x="31" y="181"/>
                    </a:cubicBezTo>
                    <a:cubicBezTo>
                      <a:pt x="263" y="120"/>
                      <a:pt x="505" y="257"/>
                      <a:pt x="578" y="48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latin typeface="Calibri Light"/>
                </a:endParaRPr>
              </a:p>
            </p:txBody>
          </p:sp>
          <p:sp>
            <p:nvSpPr>
              <p:cNvPr id="152" name="Freeform 718"/>
              <p:cNvSpPr>
                <a:spLocks noChangeArrowheads="1"/>
              </p:cNvSpPr>
              <p:nvPr/>
            </p:nvSpPr>
            <p:spPr bwMode="auto">
              <a:xfrm>
                <a:off x="14966044" y="1437914"/>
                <a:ext cx="186444" cy="180420"/>
              </a:xfrm>
              <a:custGeom>
                <a:avLst/>
                <a:gdLst>
                  <a:gd name="T0" fmla="*/ 82 w 135"/>
                  <a:gd name="T1" fmla="*/ 124 h 134"/>
                  <a:gd name="T2" fmla="*/ 82 w 135"/>
                  <a:gd name="T3" fmla="*/ 124 h 134"/>
                  <a:gd name="T4" fmla="*/ 124 w 135"/>
                  <a:gd name="T5" fmla="*/ 51 h 134"/>
                  <a:gd name="T6" fmla="*/ 49 w 135"/>
                  <a:gd name="T7" fmla="*/ 9 h 134"/>
                  <a:gd name="T8" fmla="*/ 10 w 135"/>
                  <a:gd name="T9" fmla="*/ 81 h 134"/>
                  <a:gd name="T10" fmla="*/ 82 w 135"/>
                  <a:gd name="T11" fmla="*/ 124 h 134"/>
                </a:gdLst>
                <a:ahLst/>
                <a:cxnLst>
                  <a:cxn ang="0">
                    <a:pos x="T0" y="T1"/>
                  </a:cxn>
                  <a:cxn ang="0">
                    <a:pos x="T2" y="T3"/>
                  </a:cxn>
                  <a:cxn ang="0">
                    <a:pos x="T4" y="T5"/>
                  </a:cxn>
                  <a:cxn ang="0">
                    <a:pos x="T6" y="T7"/>
                  </a:cxn>
                  <a:cxn ang="0">
                    <a:pos x="T8" y="T9"/>
                  </a:cxn>
                  <a:cxn ang="0">
                    <a:pos x="T10" y="T11"/>
                  </a:cxn>
                </a:cxnLst>
                <a:rect l="0" t="0" r="r" b="b"/>
                <a:pathLst>
                  <a:path w="135" h="134">
                    <a:moveTo>
                      <a:pt x="82" y="124"/>
                    </a:moveTo>
                    <a:lnTo>
                      <a:pt x="82" y="124"/>
                    </a:lnTo>
                    <a:cubicBezTo>
                      <a:pt x="115" y="114"/>
                      <a:pt x="134" y="81"/>
                      <a:pt x="124" y="51"/>
                    </a:cubicBezTo>
                    <a:cubicBezTo>
                      <a:pt x="115" y="18"/>
                      <a:pt x="82" y="0"/>
                      <a:pt x="49" y="9"/>
                    </a:cubicBezTo>
                    <a:cubicBezTo>
                      <a:pt x="18" y="18"/>
                      <a:pt x="0" y="51"/>
                      <a:pt x="10" y="81"/>
                    </a:cubicBezTo>
                    <a:cubicBezTo>
                      <a:pt x="18" y="114"/>
                      <a:pt x="52" y="133"/>
                      <a:pt x="82" y="12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latin typeface="Calibri Light"/>
                </a:endParaRPr>
              </a:p>
            </p:txBody>
          </p:sp>
          <p:sp>
            <p:nvSpPr>
              <p:cNvPr id="153" name="Freeform 719"/>
              <p:cNvSpPr>
                <a:spLocks noChangeArrowheads="1"/>
              </p:cNvSpPr>
              <p:nvPr/>
            </p:nvSpPr>
            <p:spPr bwMode="auto">
              <a:xfrm>
                <a:off x="14875832" y="1131203"/>
                <a:ext cx="565342" cy="414963"/>
              </a:xfrm>
              <a:custGeom>
                <a:avLst/>
                <a:gdLst>
                  <a:gd name="T0" fmla="*/ 308 w 415"/>
                  <a:gd name="T1" fmla="*/ 302 h 303"/>
                  <a:gd name="T2" fmla="*/ 308 w 415"/>
                  <a:gd name="T3" fmla="*/ 302 h 303"/>
                  <a:gd name="T4" fmla="*/ 414 w 415"/>
                  <a:gd name="T5" fmla="*/ 272 h 303"/>
                  <a:gd name="T6" fmla="*/ 0 w 415"/>
                  <a:gd name="T7" fmla="*/ 42 h 303"/>
                  <a:gd name="T8" fmla="*/ 30 w 415"/>
                  <a:gd name="T9" fmla="*/ 148 h 303"/>
                  <a:gd name="T10" fmla="*/ 308 w 415"/>
                  <a:gd name="T11" fmla="*/ 302 h 303"/>
                </a:gdLst>
                <a:ahLst/>
                <a:cxnLst>
                  <a:cxn ang="0">
                    <a:pos x="T0" y="T1"/>
                  </a:cxn>
                  <a:cxn ang="0">
                    <a:pos x="T2" y="T3"/>
                  </a:cxn>
                  <a:cxn ang="0">
                    <a:pos x="T4" y="T5"/>
                  </a:cxn>
                  <a:cxn ang="0">
                    <a:pos x="T6" y="T7"/>
                  </a:cxn>
                  <a:cxn ang="0">
                    <a:pos x="T8" y="T9"/>
                  </a:cxn>
                  <a:cxn ang="0">
                    <a:pos x="T10" y="T11"/>
                  </a:cxn>
                </a:cxnLst>
                <a:rect l="0" t="0" r="r" b="b"/>
                <a:pathLst>
                  <a:path w="415" h="303">
                    <a:moveTo>
                      <a:pt x="308" y="302"/>
                    </a:moveTo>
                    <a:lnTo>
                      <a:pt x="308" y="302"/>
                    </a:lnTo>
                    <a:cubicBezTo>
                      <a:pt x="414" y="272"/>
                      <a:pt x="414" y="272"/>
                      <a:pt x="414" y="272"/>
                    </a:cubicBezTo>
                    <a:cubicBezTo>
                      <a:pt x="357" y="100"/>
                      <a:pt x="175" y="0"/>
                      <a:pt x="0" y="42"/>
                    </a:cubicBezTo>
                    <a:cubicBezTo>
                      <a:pt x="30" y="148"/>
                      <a:pt x="30" y="148"/>
                      <a:pt x="30" y="148"/>
                    </a:cubicBezTo>
                    <a:cubicBezTo>
                      <a:pt x="148" y="121"/>
                      <a:pt x="269" y="188"/>
                      <a:pt x="308" y="30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dirty="0">
                  <a:latin typeface="Calibri Light"/>
                </a:endParaRPr>
              </a:p>
            </p:txBody>
          </p:sp>
        </p:grpSp>
      </p:grpSp>
      <p:sp>
        <p:nvSpPr>
          <p:cNvPr id="5" name="Title 5">
            <a:extLst>
              <a:ext uri="{FF2B5EF4-FFF2-40B4-BE49-F238E27FC236}">
                <a16:creationId xmlns:a16="http://schemas.microsoft.com/office/drawing/2014/main" id="{F4E74BE2-7246-A96B-E846-D08284BC09FC}"/>
              </a:ext>
            </a:extLst>
          </p:cNvPr>
          <p:cNvSpPr txBox="1">
            <a:spLocks/>
          </p:cNvSpPr>
          <p:nvPr/>
        </p:nvSpPr>
        <p:spPr>
          <a:xfrm>
            <a:off x="1511299" y="570628"/>
            <a:ext cx="6597651" cy="644010"/>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2400" b="1" kern="1200">
                <a:solidFill>
                  <a:srgbClr val="032F52"/>
                </a:solidFill>
                <a:latin typeface="+mn-lt"/>
                <a:ea typeface="+mj-ea"/>
                <a:cs typeface="+mj-cs"/>
              </a:defRPr>
            </a:lvl1pPr>
          </a:lstStyle>
          <a:p>
            <a:r>
              <a:rPr lang="en-GB" sz="2000" dirty="0"/>
              <a:t>Where can I find more information?</a:t>
            </a:r>
          </a:p>
        </p:txBody>
      </p:sp>
      <p:cxnSp>
        <p:nvCxnSpPr>
          <p:cNvPr id="7" name="Straight Connector 6">
            <a:extLst>
              <a:ext uri="{FF2B5EF4-FFF2-40B4-BE49-F238E27FC236}">
                <a16:creationId xmlns:a16="http://schemas.microsoft.com/office/drawing/2014/main" id="{F1226F9F-D197-82AA-009A-50E4204D02BC}"/>
              </a:ext>
            </a:extLst>
          </p:cNvPr>
          <p:cNvCxnSpPr/>
          <p:nvPr/>
        </p:nvCxnSpPr>
        <p:spPr>
          <a:xfrm>
            <a:off x="1511298" y="1317327"/>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87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11298" y="1600699"/>
            <a:ext cx="7319366" cy="307777"/>
          </a:xfrm>
          <a:prstGeom prst="rect">
            <a:avLst/>
          </a:prstGeom>
        </p:spPr>
        <p:txBody>
          <a:bodyPr wrap="square">
            <a:spAutoFit/>
          </a:bodyPr>
          <a:lstStyle/>
          <a:p>
            <a:endParaRPr lang="en-GB" sz="1400" dirty="0">
              <a:solidFill>
                <a:srgbClr val="333333"/>
              </a:solidFill>
            </a:endParaRPr>
          </a:p>
        </p:txBody>
      </p:sp>
      <p:sp>
        <p:nvSpPr>
          <p:cNvPr id="14" name="Content Placeholder 1"/>
          <p:cNvSpPr txBox="1">
            <a:spLocks/>
          </p:cNvSpPr>
          <p:nvPr/>
        </p:nvSpPr>
        <p:spPr>
          <a:xfrm>
            <a:off x="1511298" y="2123500"/>
            <a:ext cx="7171802" cy="2079306"/>
          </a:xfrm>
          <a:prstGeom prst="rect">
            <a:avLst/>
          </a:prstGeom>
        </p:spPr>
        <p:txBody>
          <a:bodyPr vert="horz" lIns="0" tIns="0" rIns="0" bIns="0" rtlCol="0">
            <a:noAutofit/>
          </a:bodyPr>
          <a:lstStyle>
            <a:lvl1pPr marL="266700" indent="-266700" algn="l" defTabSz="685800" rtl="0" eaLnBrk="1" latinLnBrk="0" hangingPunct="1">
              <a:lnSpc>
                <a:spcPct val="90000"/>
              </a:lnSpc>
              <a:spcBef>
                <a:spcPts val="750"/>
              </a:spcBef>
              <a:buClr>
                <a:schemeClr val="accent4"/>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447675" indent="-266700" algn="l" defTabSz="685800" rtl="0" eaLnBrk="1" latinLnBrk="0" hangingPunct="1">
              <a:lnSpc>
                <a:spcPct val="90000"/>
              </a:lnSpc>
              <a:spcBef>
                <a:spcPts val="375"/>
              </a:spcBef>
              <a:buClr>
                <a:schemeClr val="accent4"/>
              </a:buClr>
              <a:buFont typeface="Arial" panose="020B0604020202020204" pitchFamily="34" charset="0"/>
              <a:buChar char="•"/>
              <a:tabLst>
                <a:tab pos="447675" algn="l"/>
              </a:tabLst>
              <a:defRPr sz="1750" kern="1200">
                <a:solidFill>
                  <a:schemeClr val="tx1"/>
                </a:solidFill>
                <a:latin typeface="Calibri" panose="020F0502020204030204" pitchFamily="34" charset="0"/>
                <a:ea typeface="+mn-ea"/>
                <a:cs typeface="Calibri" panose="020F0502020204030204" pitchFamily="34" charset="0"/>
              </a:defRPr>
            </a:lvl2pPr>
            <a:lvl3pPr marL="628650" indent="-266700" algn="l" defTabSz="685800" rtl="0" eaLnBrk="1" latinLnBrk="0" hangingPunct="1">
              <a:lnSpc>
                <a:spcPct val="90000"/>
              </a:lnSpc>
              <a:spcBef>
                <a:spcPts val="375"/>
              </a:spcBef>
              <a:buClr>
                <a:schemeClr val="accent4"/>
              </a:buClr>
              <a:buFont typeface="Arial" panose="020B0604020202020204" pitchFamily="34" charset="0"/>
              <a:buChar char="•"/>
              <a:defRPr sz="1700" kern="1200">
                <a:solidFill>
                  <a:schemeClr val="tx1"/>
                </a:solidFill>
                <a:latin typeface="Calibri" panose="020F0502020204030204" pitchFamily="34" charset="0"/>
                <a:ea typeface="+mn-ea"/>
                <a:cs typeface="Calibri" panose="020F0502020204030204" pitchFamily="34" charset="0"/>
              </a:defRPr>
            </a:lvl3pPr>
            <a:lvl4pPr marL="809625" indent="-266700" algn="l" defTabSz="685800" rtl="0" eaLnBrk="1" latinLnBrk="0" hangingPunct="1">
              <a:lnSpc>
                <a:spcPct val="90000"/>
              </a:lnSpc>
              <a:spcBef>
                <a:spcPts val="375"/>
              </a:spcBef>
              <a:buClr>
                <a:schemeClr val="accent4"/>
              </a:buClr>
              <a:buFont typeface="Arial" panose="020B0604020202020204" pitchFamily="34" charset="0"/>
              <a:buChar char="•"/>
              <a:defRPr sz="1650" kern="1200">
                <a:solidFill>
                  <a:schemeClr val="tx1"/>
                </a:solidFill>
                <a:latin typeface="Calibri" panose="020F0502020204030204" pitchFamily="34" charset="0"/>
                <a:ea typeface="+mn-ea"/>
                <a:cs typeface="Calibri" panose="020F0502020204030204" pitchFamily="34" charset="0"/>
              </a:defRPr>
            </a:lvl4pPr>
            <a:lvl5pPr marL="990600" indent="-276225" algn="l" defTabSz="685800" rtl="0" eaLnBrk="1" latinLnBrk="0" hangingPunct="1">
              <a:lnSpc>
                <a:spcPct val="90000"/>
              </a:lnSpc>
              <a:spcBef>
                <a:spcPts val="375"/>
              </a:spcBef>
              <a:buClr>
                <a:schemeClr val="accent4"/>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162050" indent="-266700" algn="l" defTabSz="685800" rtl="0" eaLnBrk="1" latinLnBrk="0" hangingPunct="1">
              <a:lnSpc>
                <a:spcPct val="90000"/>
              </a:lnSpc>
              <a:spcBef>
                <a:spcPts val="375"/>
              </a:spcBef>
              <a:buClr>
                <a:schemeClr val="accent4"/>
              </a:buClr>
              <a:buFont typeface="Arial" panose="020B0604020202020204" pitchFamily="34" charset="0"/>
              <a:buChar char="•"/>
              <a:defRPr sz="15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400" dirty="0">
                <a:solidFill>
                  <a:srgbClr val="333333"/>
                </a:solidFill>
                <a:latin typeface="+mn-lt"/>
              </a:rPr>
              <a:t>The presentation is divided into sections that answer the following questions:</a:t>
            </a:r>
          </a:p>
          <a:p>
            <a:pPr marL="342900" indent="-342900">
              <a:buFont typeface="+mj-lt"/>
              <a:buAutoNum type="arabicPeriod"/>
            </a:pPr>
            <a:r>
              <a:rPr lang="en-GB" sz="1400" dirty="0">
                <a:solidFill>
                  <a:srgbClr val="333333"/>
                </a:solidFill>
                <a:latin typeface="+mn-lt"/>
              </a:rPr>
              <a:t>What are the benefits of purchasing energy efficient equipment?</a:t>
            </a:r>
          </a:p>
          <a:p>
            <a:pPr marL="342900" indent="-342900">
              <a:buFont typeface="+mj-lt"/>
              <a:buAutoNum type="arabicPeriod"/>
            </a:pPr>
            <a:r>
              <a:rPr lang="en-GB" sz="1400" dirty="0">
                <a:solidFill>
                  <a:srgbClr val="333333"/>
                </a:solidFill>
                <a:latin typeface="+mn-lt"/>
              </a:rPr>
              <a:t>What is the Energy Technology List?</a:t>
            </a:r>
          </a:p>
          <a:p>
            <a:pPr marL="342900" indent="-342900">
              <a:buFont typeface="+mj-lt"/>
              <a:buAutoNum type="arabicPeriod"/>
            </a:pPr>
            <a:r>
              <a:rPr lang="en-GB" sz="1400" dirty="0">
                <a:solidFill>
                  <a:srgbClr val="333333"/>
                </a:solidFill>
                <a:latin typeface="+mn-lt"/>
              </a:rPr>
              <a:t>Who uses the ETL, how do they use it, and why do they use it?</a:t>
            </a:r>
          </a:p>
          <a:p>
            <a:pPr marL="342900" indent="-342900">
              <a:buFont typeface="+mj-lt"/>
              <a:buAutoNum type="arabicPeriod"/>
            </a:pPr>
            <a:r>
              <a:rPr lang="en-GB" sz="1400" dirty="0">
                <a:solidFill>
                  <a:srgbClr val="333333"/>
                </a:solidFill>
                <a:latin typeface="+mn-lt"/>
              </a:rPr>
              <a:t>Additional information</a:t>
            </a:r>
          </a:p>
        </p:txBody>
      </p:sp>
      <p:sp>
        <p:nvSpPr>
          <p:cNvPr id="3" name="Slide Number Placeholder 2"/>
          <p:cNvSpPr>
            <a:spLocks noGrp="1"/>
          </p:cNvSpPr>
          <p:nvPr>
            <p:ph type="sldNum" sz="quarter" idx="12"/>
          </p:nvPr>
        </p:nvSpPr>
        <p:spPr/>
        <p:txBody>
          <a:bodyPr/>
          <a:lstStyle/>
          <a:p>
            <a:fld id="{D209C6F7-3311-4A51-91D2-C6AA7AB1F99B}" type="slidenum">
              <a:rPr lang="en-GB" smtClean="0"/>
              <a:pPr/>
              <a:t>1</a:t>
            </a:fld>
            <a:endParaRPr lang="en-GB" dirty="0"/>
          </a:p>
        </p:txBody>
      </p:sp>
      <p:sp>
        <p:nvSpPr>
          <p:cNvPr id="2" name="Title 5">
            <a:extLst>
              <a:ext uri="{FF2B5EF4-FFF2-40B4-BE49-F238E27FC236}">
                <a16:creationId xmlns:a16="http://schemas.microsoft.com/office/drawing/2014/main" id="{24D74DEF-6F5B-8837-2439-06CA125CB109}"/>
              </a:ext>
            </a:extLst>
          </p:cNvPr>
          <p:cNvSpPr txBox="1">
            <a:spLocks/>
          </p:cNvSpPr>
          <p:nvPr/>
        </p:nvSpPr>
        <p:spPr>
          <a:xfrm>
            <a:off x="1511299" y="570628"/>
            <a:ext cx="6597651" cy="644010"/>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2400" b="1" kern="1200">
                <a:solidFill>
                  <a:srgbClr val="032F52"/>
                </a:solidFill>
                <a:latin typeface="+mn-lt"/>
                <a:ea typeface="+mj-ea"/>
                <a:cs typeface="+mj-cs"/>
              </a:defRPr>
            </a:lvl1pPr>
          </a:lstStyle>
          <a:p>
            <a:r>
              <a:rPr lang="en-GB" sz="2000" dirty="0"/>
              <a:t>Introduction</a:t>
            </a:r>
          </a:p>
        </p:txBody>
      </p:sp>
      <p:cxnSp>
        <p:nvCxnSpPr>
          <p:cNvPr id="4" name="Straight Connector 3">
            <a:extLst>
              <a:ext uri="{FF2B5EF4-FFF2-40B4-BE49-F238E27FC236}">
                <a16:creationId xmlns:a16="http://schemas.microsoft.com/office/drawing/2014/main" id="{711C7536-D2B1-6586-8873-44372C9E4723}"/>
              </a:ext>
            </a:extLst>
          </p:cNvPr>
          <p:cNvCxnSpPr/>
          <p:nvPr/>
        </p:nvCxnSpPr>
        <p:spPr>
          <a:xfrm>
            <a:off x="1511298" y="1317327"/>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Subtitle 4">
            <a:extLst>
              <a:ext uri="{FF2B5EF4-FFF2-40B4-BE49-F238E27FC236}">
                <a16:creationId xmlns:a16="http://schemas.microsoft.com/office/drawing/2014/main" id="{40BEDE10-1278-C3F8-910B-B331D2AADDF6}"/>
              </a:ext>
            </a:extLst>
          </p:cNvPr>
          <p:cNvSpPr>
            <a:spLocks noGrp="1"/>
          </p:cNvSpPr>
          <p:nvPr>
            <p:ph type="subTitle" idx="1"/>
          </p:nvPr>
        </p:nvSpPr>
        <p:spPr>
          <a:xfrm>
            <a:off x="1511299" y="1596175"/>
            <a:ext cx="7346246" cy="450136"/>
          </a:xfrm>
        </p:spPr>
        <p:txBody>
          <a:bodyPr/>
          <a:lstStyle/>
          <a:p>
            <a:r>
              <a:rPr lang="en-GB" sz="1400" b="0" dirty="0">
                <a:solidFill>
                  <a:srgbClr val="333333"/>
                </a:solidFill>
              </a:rPr>
              <a:t>This presentation provides information about the Energy Technology List (ETL) for procurement of new energy saving equipment.</a:t>
            </a:r>
          </a:p>
          <a:p>
            <a:endParaRPr lang="en-GB" dirty="0"/>
          </a:p>
        </p:txBody>
      </p:sp>
    </p:spTree>
    <p:extLst>
      <p:ext uri="{BB962C8B-B14F-4D97-AF65-F5344CB8AC3E}">
        <p14:creationId xmlns:p14="http://schemas.microsoft.com/office/powerpoint/2010/main" val="258286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984177" y="1401447"/>
            <a:ext cx="1782895" cy="1731341"/>
          </a:xfrm>
        </p:spPr>
        <p:txBody>
          <a:bodyPr/>
          <a:lstStyle/>
          <a:p>
            <a:r>
              <a:rPr lang="es-MX" dirty="0"/>
              <a:t>1</a:t>
            </a:r>
            <a:endParaRPr lang="en-GB" dirty="0"/>
          </a:p>
        </p:txBody>
      </p:sp>
      <p:sp>
        <p:nvSpPr>
          <p:cNvPr id="6" name="Text Placeholder 5"/>
          <p:cNvSpPr>
            <a:spLocks noGrp="1"/>
          </p:cNvSpPr>
          <p:nvPr>
            <p:ph type="body" sz="quarter" idx="18"/>
          </p:nvPr>
        </p:nvSpPr>
        <p:spPr>
          <a:xfrm>
            <a:off x="1080845" y="3132788"/>
            <a:ext cx="4574344" cy="924862"/>
          </a:xfrm>
        </p:spPr>
        <p:txBody>
          <a:bodyPr/>
          <a:lstStyle/>
          <a:p>
            <a:r>
              <a:rPr lang="en-GB" dirty="0"/>
              <a:t>What are the benefits of purchasing energy efficient equipment ?</a:t>
            </a:r>
          </a:p>
        </p:txBody>
      </p:sp>
      <p:sp>
        <p:nvSpPr>
          <p:cNvPr id="2" name="Slide Number Placeholder 1"/>
          <p:cNvSpPr>
            <a:spLocks noGrp="1"/>
          </p:cNvSpPr>
          <p:nvPr>
            <p:ph type="sldNum" sz="quarter" idx="12"/>
          </p:nvPr>
        </p:nvSpPr>
        <p:spPr/>
        <p:txBody>
          <a:bodyPr/>
          <a:lstStyle/>
          <a:p>
            <a:fld id="{D209C6F7-3311-4A51-91D2-C6AA7AB1F99B}" type="slidenum">
              <a:rPr lang="en-GB" smtClean="0"/>
              <a:pPr/>
              <a:t>2</a:t>
            </a:fld>
            <a:endParaRPr lang="en-GB"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7687" r="7118"/>
          <a:stretch/>
        </p:blipFill>
        <p:spPr>
          <a:xfrm>
            <a:off x="6407944" y="1125394"/>
            <a:ext cx="2736056" cy="4014787"/>
          </a:xfrm>
          <a:prstGeom prst="rect">
            <a:avLst/>
          </a:prstGeom>
        </p:spPr>
      </p:pic>
    </p:spTree>
    <p:extLst>
      <p:ext uri="{BB962C8B-B14F-4D97-AF65-F5344CB8AC3E}">
        <p14:creationId xmlns:p14="http://schemas.microsoft.com/office/powerpoint/2010/main" val="2659679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a:xfrm>
            <a:off x="1511299" y="2336390"/>
            <a:ext cx="6643689" cy="2533266"/>
          </a:xfrm>
        </p:spPr>
        <p:txBody>
          <a:bodyPr/>
          <a:lstStyle/>
          <a:p>
            <a:r>
              <a:rPr lang="en-GB" sz="1400" dirty="0"/>
              <a:t>When making purchasing decisions, organisations frequently focus on the  purchase price of new equipment when in reality the running costs, such      as the cost of energy, can very quickly outweigh the value of the initial purchase price.</a:t>
            </a:r>
          </a:p>
          <a:p>
            <a:r>
              <a:rPr lang="en-GB" sz="1400" dirty="0"/>
              <a:t>Energy saving equipment can result in:</a:t>
            </a:r>
          </a:p>
          <a:p>
            <a:pPr marL="361950" lvl="2" indent="0">
              <a:buNone/>
            </a:pPr>
            <a:r>
              <a:rPr lang="en-GB" sz="1400" dirty="0"/>
              <a:t> lower energy bills;</a:t>
            </a:r>
          </a:p>
          <a:p>
            <a:pPr marL="361950" lvl="2" indent="0">
              <a:buNone/>
            </a:pPr>
            <a:r>
              <a:rPr lang="en-GB" sz="1400" dirty="0"/>
              <a:t> reduced greenhouse gas emissions; and </a:t>
            </a:r>
          </a:p>
          <a:p>
            <a:pPr marL="361950" lvl="2" indent="0">
              <a:buNone/>
            </a:pPr>
            <a:r>
              <a:rPr lang="en-GB" sz="1400" dirty="0"/>
              <a:t> quicker payback of the cost of purchase, through reduced operational costs.</a:t>
            </a:r>
          </a:p>
          <a:p>
            <a:r>
              <a:rPr lang="en-GB" sz="1400" dirty="0"/>
              <a:t>Improving energy efficiency is one of a variety of measures that organisations can take to improve their environmental credentials. </a:t>
            </a:r>
          </a:p>
          <a:p>
            <a:endParaRPr lang="en-GB" sz="1600" dirty="0"/>
          </a:p>
        </p:txBody>
      </p:sp>
      <p:sp>
        <p:nvSpPr>
          <p:cNvPr id="3" name="Slide Number Placeholder 2"/>
          <p:cNvSpPr>
            <a:spLocks noGrp="1"/>
          </p:cNvSpPr>
          <p:nvPr>
            <p:ph type="sldNum" sz="quarter" idx="12"/>
          </p:nvPr>
        </p:nvSpPr>
        <p:spPr/>
        <p:txBody>
          <a:bodyPr/>
          <a:lstStyle/>
          <a:p>
            <a:fld id="{D209C6F7-3311-4A51-91D2-C6AA7AB1F99B}" type="slidenum">
              <a:rPr lang="en-GB" smtClean="0"/>
              <a:pPr/>
              <a:t>3</a:t>
            </a:fld>
            <a:endParaRPr lang="en-GB" dirty="0"/>
          </a:p>
        </p:txBody>
      </p:sp>
      <p:sp>
        <p:nvSpPr>
          <p:cNvPr id="6" name="Title 5"/>
          <p:cNvSpPr>
            <a:spLocks noGrp="1"/>
          </p:cNvSpPr>
          <p:nvPr>
            <p:ph type="title"/>
          </p:nvPr>
        </p:nvSpPr>
        <p:spPr>
          <a:xfrm>
            <a:off x="1511299" y="570628"/>
            <a:ext cx="6597651" cy="644010"/>
          </a:xfrm>
        </p:spPr>
        <p:txBody>
          <a:bodyPr/>
          <a:lstStyle/>
          <a:p>
            <a:r>
              <a:rPr lang="en-GB" sz="2000" dirty="0"/>
              <a:t>What are the benefits of purchasing energy </a:t>
            </a:r>
            <a:br>
              <a:rPr lang="en-GB" sz="2000" dirty="0"/>
            </a:br>
            <a:r>
              <a:rPr lang="en-GB" sz="2000" dirty="0"/>
              <a:t>efficient equipment?</a:t>
            </a:r>
          </a:p>
        </p:txBody>
      </p:sp>
      <p:sp>
        <p:nvSpPr>
          <p:cNvPr id="5" name="Subtitle 4"/>
          <p:cNvSpPr>
            <a:spLocks noGrp="1"/>
          </p:cNvSpPr>
          <p:nvPr>
            <p:ph type="subTitle" idx="1"/>
          </p:nvPr>
        </p:nvSpPr>
        <p:spPr>
          <a:xfrm>
            <a:off x="1511299" y="1596175"/>
            <a:ext cx="7346246" cy="450136"/>
          </a:xfrm>
        </p:spPr>
        <p:txBody>
          <a:bodyPr/>
          <a:lstStyle/>
          <a:p>
            <a:pPr>
              <a:lnSpc>
                <a:spcPct val="100000"/>
              </a:lnSpc>
              <a:spcBef>
                <a:spcPts val="0"/>
              </a:spcBef>
            </a:pPr>
            <a:r>
              <a:rPr lang="en-GB" sz="1400" dirty="0"/>
              <a:t>Energy efficiency is one of the most cost-effective ways to decrease energy use </a:t>
            </a:r>
          </a:p>
          <a:p>
            <a:pPr>
              <a:lnSpc>
                <a:spcPct val="100000"/>
              </a:lnSpc>
              <a:spcBef>
                <a:spcPts val="0"/>
              </a:spcBef>
            </a:pPr>
            <a:r>
              <a:rPr lang="en-GB" sz="1400" dirty="0"/>
              <a:t>and greenhouse gas emissions.</a:t>
            </a:r>
          </a:p>
          <a:p>
            <a:endParaRPr lang="en-GB" dirty="0"/>
          </a:p>
        </p:txBody>
      </p:sp>
      <p:pic>
        <p:nvPicPr>
          <p:cNvPr id="9" name="Content Placeholder 6"/>
          <p:cNvPicPr>
            <a:picLocks noGrp="1" noChangeAspect="1"/>
          </p:cNvPicPr>
          <p:nvPr/>
        </p:nvPicPr>
        <p:blipFill rotWithShape="1">
          <a:blip r:embed="rId3" cstate="print">
            <a:extLst>
              <a:ext uri="{28A0092B-C50C-407E-A947-70E740481C1C}">
                <a14:useLocalDpi xmlns:a14="http://schemas.microsoft.com/office/drawing/2010/main" val="0"/>
              </a:ext>
            </a:extLst>
          </a:blip>
          <a:srcRect l="42850" t="6404" r="42848" b="79511"/>
          <a:stretch/>
        </p:blipFill>
        <p:spPr>
          <a:xfrm>
            <a:off x="1420223" y="2321221"/>
            <a:ext cx="282115" cy="277841"/>
          </a:xfrm>
          <a:prstGeom prst="rect">
            <a:avLst/>
          </a:prstGeom>
        </p:spPr>
      </p:pic>
      <p:pic>
        <p:nvPicPr>
          <p:cNvPr id="12" name="Content Placeholder 6"/>
          <p:cNvPicPr>
            <a:picLocks noGrp="1" noChangeAspect="1"/>
          </p:cNvPicPr>
          <p:nvPr/>
        </p:nvPicPr>
        <p:blipFill rotWithShape="1">
          <a:blip r:embed="rId4" cstate="print">
            <a:extLst>
              <a:ext uri="{28A0092B-C50C-407E-A947-70E740481C1C}">
                <a14:useLocalDpi xmlns:a14="http://schemas.microsoft.com/office/drawing/2010/main" val="0"/>
              </a:ext>
            </a:extLst>
          </a:blip>
          <a:srcRect l="5794" t="79647" r="79470" b="6052"/>
          <a:stretch/>
        </p:blipFill>
        <p:spPr>
          <a:xfrm>
            <a:off x="1428927" y="4017224"/>
            <a:ext cx="264706" cy="256922"/>
          </a:xfrm>
          <a:prstGeom prst="rect">
            <a:avLst/>
          </a:prstGeom>
        </p:spPr>
      </p:pic>
      <p:pic>
        <p:nvPicPr>
          <p:cNvPr id="13" name="Content Placeholder 6"/>
          <p:cNvPicPr>
            <a:picLocks noGrp="1" noChangeAspect="1"/>
          </p:cNvPicPr>
          <p:nvPr/>
        </p:nvPicPr>
        <p:blipFill rotWithShape="1">
          <a:blip r:embed="rId5" cstate="print">
            <a:extLst>
              <a:ext uri="{28A0092B-C50C-407E-A947-70E740481C1C}">
                <a14:useLocalDpi xmlns:a14="http://schemas.microsoft.com/office/drawing/2010/main" val="0"/>
              </a:ext>
            </a:extLst>
          </a:blip>
          <a:srcRect l="61051" t="79430" r="24214" b="6051"/>
          <a:stretch/>
        </p:blipFill>
        <p:spPr>
          <a:xfrm>
            <a:off x="1423858" y="2993793"/>
            <a:ext cx="274845" cy="270804"/>
          </a:xfrm>
          <a:prstGeom prst="rect">
            <a:avLst/>
          </a:prstGeom>
        </p:spPr>
      </p:pic>
      <p:sp>
        <p:nvSpPr>
          <p:cNvPr id="11" name="AutoShape 39"/>
          <p:cNvSpPr>
            <a:spLocks/>
          </p:cNvSpPr>
          <p:nvPr/>
        </p:nvSpPr>
        <p:spPr bwMode="auto">
          <a:xfrm>
            <a:off x="1711458" y="3268258"/>
            <a:ext cx="147488" cy="137999"/>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 name="AutoShape 39"/>
          <p:cNvSpPr>
            <a:spLocks/>
          </p:cNvSpPr>
          <p:nvPr/>
        </p:nvSpPr>
        <p:spPr bwMode="auto">
          <a:xfrm>
            <a:off x="1704966" y="3525599"/>
            <a:ext cx="147488" cy="137999"/>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 name="AutoShape 39"/>
          <p:cNvSpPr>
            <a:spLocks/>
          </p:cNvSpPr>
          <p:nvPr/>
        </p:nvSpPr>
        <p:spPr bwMode="auto">
          <a:xfrm>
            <a:off x="1711458" y="3782940"/>
            <a:ext cx="147488" cy="137999"/>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cxnSp>
        <p:nvCxnSpPr>
          <p:cNvPr id="4" name="Straight Connector 3">
            <a:extLst>
              <a:ext uri="{FF2B5EF4-FFF2-40B4-BE49-F238E27FC236}">
                <a16:creationId xmlns:a16="http://schemas.microsoft.com/office/drawing/2014/main" id="{1C1E36D1-37A6-833C-3154-AF8AC779FDC4}"/>
              </a:ext>
            </a:extLst>
          </p:cNvPr>
          <p:cNvCxnSpPr/>
          <p:nvPr/>
        </p:nvCxnSpPr>
        <p:spPr>
          <a:xfrm>
            <a:off x="1511298" y="1317327"/>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40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3"/>
          </p:nvPr>
        </p:nvSpPr>
        <p:spPr>
          <a:xfrm>
            <a:off x="1080845" y="3729093"/>
            <a:ext cx="4574343" cy="359677"/>
          </a:xfrm>
        </p:spPr>
        <p:txBody>
          <a:bodyPr/>
          <a:lstStyle/>
          <a:p>
            <a:r>
              <a:rPr lang="en-GB" sz="1800" dirty="0"/>
              <a:t>How can it help me procure equipment?</a:t>
            </a:r>
          </a:p>
          <a:p>
            <a:r>
              <a:rPr lang="en-GB" sz="1800" dirty="0"/>
              <a:t>What kinds of equipment are listed?</a:t>
            </a:r>
          </a:p>
          <a:p>
            <a:r>
              <a:rPr lang="en-GB" sz="1800" dirty="0"/>
              <a:t>How does equipment qualify for the list?</a:t>
            </a:r>
          </a:p>
        </p:txBody>
      </p:sp>
      <p:sp>
        <p:nvSpPr>
          <p:cNvPr id="5" name="Text Placeholder 4"/>
          <p:cNvSpPr>
            <a:spLocks noGrp="1"/>
          </p:cNvSpPr>
          <p:nvPr>
            <p:ph type="body" sz="quarter" idx="17"/>
          </p:nvPr>
        </p:nvSpPr>
        <p:spPr>
          <a:xfrm>
            <a:off x="984177" y="1401447"/>
            <a:ext cx="1782895" cy="1731341"/>
          </a:xfrm>
        </p:spPr>
        <p:txBody>
          <a:bodyPr/>
          <a:lstStyle/>
          <a:p>
            <a:r>
              <a:rPr lang="es-MX" dirty="0"/>
              <a:t>2</a:t>
            </a:r>
            <a:endParaRPr lang="en-GB" dirty="0"/>
          </a:p>
        </p:txBody>
      </p:sp>
      <p:sp>
        <p:nvSpPr>
          <p:cNvPr id="6" name="Text Placeholder 5"/>
          <p:cNvSpPr>
            <a:spLocks noGrp="1"/>
          </p:cNvSpPr>
          <p:nvPr>
            <p:ph type="body" sz="quarter" idx="18"/>
          </p:nvPr>
        </p:nvSpPr>
        <p:spPr>
          <a:xfrm>
            <a:off x="1080845" y="3132788"/>
            <a:ext cx="5221288" cy="489600"/>
          </a:xfrm>
        </p:spPr>
        <p:txBody>
          <a:bodyPr/>
          <a:lstStyle/>
          <a:p>
            <a:r>
              <a:rPr lang="en-GB" dirty="0"/>
              <a:t>What is the Energy Technology List?</a:t>
            </a:r>
          </a:p>
        </p:txBody>
      </p:sp>
      <p:sp>
        <p:nvSpPr>
          <p:cNvPr id="2" name="Slide Number Placeholder 1"/>
          <p:cNvSpPr>
            <a:spLocks noGrp="1"/>
          </p:cNvSpPr>
          <p:nvPr>
            <p:ph type="sldNum" sz="quarter" idx="12"/>
          </p:nvPr>
        </p:nvSpPr>
        <p:spPr/>
        <p:txBody>
          <a:bodyPr/>
          <a:lstStyle/>
          <a:p>
            <a:fld id="{D209C6F7-3311-4A51-91D2-C6AA7AB1F99B}" type="slidenum">
              <a:rPr lang="en-GB" smtClean="0"/>
              <a:pPr/>
              <a:t>4</a:t>
            </a:fld>
            <a:endParaRPr lang="en-GB"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23251"/>
          <a:stretch/>
        </p:blipFill>
        <p:spPr>
          <a:xfrm>
            <a:off x="6083029" y="1127264"/>
            <a:ext cx="3060969" cy="4016236"/>
          </a:xfrm>
          <a:prstGeom prst="rect">
            <a:avLst/>
          </a:prstGeom>
          <a:effectLst>
            <a:softEdge rad="0"/>
          </a:effectLst>
        </p:spPr>
      </p:pic>
    </p:spTree>
    <p:extLst>
      <p:ext uri="{BB962C8B-B14F-4D97-AF65-F5344CB8AC3E}">
        <p14:creationId xmlns:p14="http://schemas.microsoft.com/office/powerpoint/2010/main" val="1752578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a:xfrm>
            <a:off x="1531372" y="2116028"/>
            <a:ext cx="7052047" cy="3002738"/>
          </a:xfrm>
        </p:spPr>
        <p:txBody>
          <a:bodyPr/>
          <a:lstStyle/>
          <a:p>
            <a:pPr marL="0" indent="0">
              <a:buNone/>
            </a:pPr>
            <a:r>
              <a:rPr lang="en-GB" sz="1400" dirty="0"/>
              <a:t>Currently, over </a:t>
            </a:r>
            <a:r>
              <a:rPr lang="en-GB" sz="1400" b="1" dirty="0"/>
              <a:t>8,000 products</a:t>
            </a:r>
            <a:r>
              <a:rPr lang="en-GB" sz="1400" dirty="0"/>
              <a:t> across </a:t>
            </a:r>
            <a:r>
              <a:rPr lang="en-GB" sz="1400" b="1" dirty="0"/>
              <a:t>62 technology areas </a:t>
            </a:r>
            <a:r>
              <a:rPr lang="en-GB" sz="1400" dirty="0"/>
              <a:t>are listed on the ETL. </a:t>
            </a:r>
          </a:p>
          <a:p>
            <a:pPr marL="0" indent="0">
              <a:buNone/>
            </a:pPr>
            <a:r>
              <a:rPr lang="en-GB" sz="1400" b="1" dirty="0"/>
              <a:t>Using the ETL can help organisations navigate product selection and have confidence about energy efficiency claims</a:t>
            </a:r>
            <a:r>
              <a:rPr lang="en-GB" sz="1400" dirty="0"/>
              <a:t>: Despite the benefits of energy efficiency, organisations may find it difficult to know if the equipment they have selected actually performs better than other options. The ETL rigorously evaluates listed products so that businesses can have confidence in their energy performance.</a:t>
            </a:r>
          </a:p>
          <a:p>
            <a:pPr marL="0" indent="0">
              <a:buNone/>
            </a:pPr>
            <a:r>
              <a:rPr lang="en-GB" sz="1400" b="1" dirty="0"/>
              <a:t>The ETL can be used to streamline purchasing decisions</a:t>
            </a:r>
            <a:r>
              <a:rPr lang="en-GB" sz="1400" dirty="0"/>
              <a:t>, ensuring that efficient options are selected to decrease energy bills and increase green credentials. </a:t>
            </a:r>
          </a:p>
          <a:p>
            <a:pPr marL="0" indent="0">
              <a:buNone/>
            </a:pPr>
            <a:r>
              <a:rPr lang="en-US" sz="1400" dirty="0"/>
              <a:t>Please note that on 29 October 2018, the Chancellor announced that the ECA and First Year Tax Credits Scheme (FYTC) will end </a:t>
            </a:r>
            <a:r>
              <a:rPr lang="en-US" sz="1400" b="1" dirty="0"/>
              <a:t>from April 2020</a:t>
            </a:r>
            <a:r>
              <a:rPr lang="en-US" sz="1400" dirty="0"/>
              <a:t>.  </a:t>
            </a:r>
          </a:p>
          <a:p>
            <a:pPr marL="0" indent="0">
              <a:buNone/>
            </a:pPr>
            <a:endParaRPr lang="en-GB" sz="1600" dirty="0"/>
          </a:p>
        </p:txBody>
      </p:sp>
      <p:sp>
        <p:nvSpPr>
          <p:cNvPr id="3" name="Slide Number Placeholder 2"/>
          <p:cNvSpPr>
            <a:spLocks noGrp="1"/>
          </p:cNvSpPr>
          <p:nvPr>
            <p:ph type="sldNum" sz="quarter" idx="12"/>
          </p:nvPr>
        </p:nvSpPr>
        <p:spPr/>
        <p:txBody>
          <a:bodyPr/>
          <a:lstStyle/>
          <a:p>
            <a:fld id="{D209C6F7-3311-4A51-91D2-C6AA7AB1F99B}" type="slidenum">
              <a:rPr lang="en-GB" smtClean="0"/>
              <a:pPr/>
              <a:t>5</a:t>
            </a:fld>
            <a:endParaRPr lang="en-GB" dirty="0"/>
          </a:p>
        </p:txBody>
      </p:sp>
      <p:sp>
        <p:nvSpPr>
          <p:cNvPr id="7" name="Subtitle 6"/>
          <p:cNvSpPr>
            <a:spLocks noGrp="1"/>
          </p:cNvSpPr>
          <p:nvPr>
            <p:ph type="subTitle" idx="1"/>
          </p:nvPr>
        </p:nvSpPr>
        <p:spPr>
          <a:xfrm>
            <a:off x="1532082" y="1587892"/>
            <a:ext cx="7346246" cy="453575"/>
          </a:xfrm>
        </p:spPr>
        <p:txBody>
          <a:bodyPr/>
          <a:lstStyle/>
          <a:p>
            <a:r>
              <a:rPr lang="en-GB" sz="1400" dirty="0"/>
              <a:t>The ETL is a government approved list of energy efficient equipment across a wide range of technology categories.</a:t>
            </a:r>
          </a:p>
        </p:txBody>
      </p:sp>
      <p:sp>
        <p:nvSpPr>
          <p:cNvPr id="9" name="Freeform 110"/>
          <p:cNvSpPr>
            <a:spLocks noChangeArrowheads="1"/>
          </p:cNvSpPr>
          <p:nvPr/>
        </p:nvSpPr>
        <p:spPr bwMode="auto">
          <a:xfrm>
            <a:off x="894677" y="2479665"/>
            <a:ext cx="410474" cy="288959"/>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chemeClr val="accent2"/>
          </a:solidFill>
          <a:ln>
            <a:noFill/>
          </a:ln>
          <a:effectLst/>
        </p:spPr>
        <p:txBody>
          <a:bodyPr wrap="none" anchor="ctr"/>
          <a:lstStyle/>
          <a:p>
            <a:endParaRPr lang="en-US" dirty="0">
              <a:latin typeface="Calibri Light"/>
            </a:endParaRPr>
          </a:p>
        </p:txBody>
      </p:sp>
      <p:grpSp>
        <p:nvGrpSpPr>
          <p:cNvPr id="10" name="Group 9"/>
          <p:cNvGrpSpPr/>
          <p:nvPr/>
        </p:nvGrpSpPr>
        <p:grpSpPr>
          <a:xfrm>
            <a:off x="960770" y="1606319"/>
            <a:ext cx="374800" cy="354776"/>
            <a:chOff x="8332788" y="4254500"/>
            <a:chExt cx="561975" cy="531813"/>
          </a:xfrm>
          <a:solidFill>
            <a:schemeClr val="accent4"/>
          </a:solidFill>
        </p:grpSpPr>
        <p:sp>
          <p:nvSpPr>
            <p:cNvPr id="11" name="Rectangle 16"/>
            <p:cNvSpPr>
              <a:spLocks noChangeArrowheads="1"/>
            </p:cNvSpPr>
            <p:nvPr/>
          </p:nvSpPr>
          <p:spPr bwMode="auto">
            <a:xfrm>
              <a:off x="8416926" y="4486275"/>
              <a:ext cx="188913" cy="158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accent4">
                    <a:lumMod val="20000"/>
                    <a:lumOff val="80000"/>
                  </a:schemeClr>
                </a:solidFill>
                <a:latin typeface="Calibri Light"/>
              </a:endParaRPr>
            </a:p>
          </p:txBody>
        </p:sp>
        <p:sp>
          <p:nvSpPr>
            <p:cNvPr id="12" name="Rectangle 17"/>
            <p:cNvSpPr>
              <a:spLocks noChangeArrowheads="1"/>
            </p:cNvSpPr>
            <p:nvPr/>
          </p:nvSpPr>
          <p:spPr bwMode="auto">
            <a:xfrm>
              <a:off x="8416926" y="4416425"/>
              <a:ext cx="139700" cy="158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accent4">
                    <a:lumMod val="20000"/>
                    <a:lumOff val="80000"/>
                  </a:schemeClr>
                </a:solidFill>
                <a:latin typeface="Calibri Light"/>
              </a:endParaRPr>
            </a:p>
          </p:txBody>
        </p:sp>
        <p:sp>
          <p:nvSpPr>
            <p:cNvPr id="13" name="Rectangle 18"/>
            <p:cNvSpPr>
              <a:spLocks noChangeArrowheads="1"/>
            </p:cNvSpPr>
            <p:nvPr/>
          </p:nvSpPr>
          <p:spPr bwMode="auto">
            <a:xfrm>
              <a:off x="8416926" y="4564063"/>
              <a:ext cx="139700" cy="1746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accent4">
                    <a:lumMod val="20000"/>
                    <a:lumOff val="80000"/>
                  </a:schemeClr>
                </a:solidFill>
                <a:latin typeface="Calibri Light"/>
              </a:endParaRPr>
            </a:p>
          </p:txBody>
        </p:sp>
        <p:sp>
          <p:nvSpPr>
            <p:cNvPr id="14" name="Freeform 19"/>
            <p:cNvSpPr>
              <a:spLocks/>
            </p:cNvSpPr>
            <p:nvPr/>
          </p:nvSpPr>
          <p:spPr bwMode="auto">
            <a:xfrm>
              <a:off x="8629651" y="4513263"/>
              <a:ext cx="247650" cy="127000"/>
            </a:xfrm>
            <a:custGeom>
              <a:avLst/>
              <a:gdLst>
                <a:gd name="T0" fmla="*/ 295 w 561"/>
                <a:gd name="T1" fmla="*/ 289 h 289"/>
                <a:gd name="T2" fmla="*/ 61 w 561"/>
                <a:gd name="T3" fmla="*/ 157 h 289"/>
                <a:gd name="T4" fmla="*/ 34 w 561"/>
                <a:gd name="T5" fmla="*/ 172 h 289"/>
                <a:gd name="T6" fmla="*/ 23 w 561"/>
                <a:gd name="T7" fmla="*/ 175 h 289"/>
                <a:gd name="T8" fmla="*/ 7 w 561"/>
                <a:gd name="T9" fmla="*/ 168 h 289"/>
                <a:gd name="T10" fmla="*/ 0 w 561"/>
                <a:gd name="T11" fmla="*/ 152 h 289"/>
                <a:gd name="T12" fmla="*/ 1 w 561"/>
                <a:gd name="T13" fmla="*/ 23 h 289"/>
                <a:gd name="T14" fmla="*/ 23 w 561"/>
                <a:gd name="T15" fmla="*/ 0 h 289"/>
                <a:gd name="T16" fmla="*/ 35 w 561"/>
                <a:gd name="T17" fmla="*/ 3 h 289"/>
                <a:gd name="T18" fmla="*/ 148 w 561"/>
                <a:gd name="T19" fmla="*/ 68 h 289"/>
                <a:gd name="T20" fmla="*/ 160 w 561"/>
                <a:gd name="T21" fmla="*/ 88 h 289"/>
                <a:gd name="T22" fmla="*/ 148 w 561"/>
                <a:gd name="T23" fmla="*/ 108 h 289"/>
                <a:gd name="T24" fmla="*/ 116 w 561"/>
                <a:gd name="T25" fmla="*/ 126 h 289"/>
                <a:gd name="T26" fmla="*/ 295 w 561"/>
                <a:gd name="T27" fmla="*/ 225 h 289"/>
                <a:gd name="T28" fmla="*/ 495 w 561"/>
                <a:gd name="T29" fmla="*/ 97 h 289"/>
                <a:gd name="T30" fmla="*/ 525 w 561"/>
                <a:gd name="T31" fmla="*/ 77 h 289"/>
                <a:gd name="T32" fmla="*/ 537 w 561"/>
                <a:gd name="T33" fmla="*/ 80 h 289"/>
                <a:gd name="T34" fmla="*/ 554 w 561"/>
                <a:gd name="T35" fmla="*/ 121 h 289"/>
                <a:gd name="T36" fmla="*/ 295 w 561"/>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1" h="289">
                  <a:moveTo>
                    <a:pt x="295" y="289"/>
                  </a:moveTo>
                  <a:cubicBezTo>
                    <a:pt x="200" y="289"/>
                    <a:pt x="111" y="239"/>
                    <a:pt x="61" y="157"/>
                  </a:cubicBezTo>
                  <a:cubicBezTo>
                    <a:pt x="47" y="165"/>
                    <a:pt x="36" y="171"/>
                    <a:pt x="34" y="172"/>
                  </a:cubicBezTo>
                  <a:cubicBezTo>
                    <a:pt x="31" y="174"/>
                    <a:pt x="27" y="175"/>
                    <a:pt x="23" y="175"/>
                  </a:cubicBezTo>
                  <a:cubicBezTo>
                    <a:pt x="17" y="175"/>
                    <a:pt x="11" y="172"/>
                    <a:pt x="7" y="168"/>
                  </a:cubicBezTo>
                  <a:cubicBezTo>
                    <a:pt x="2" y="164"/>
                    <a:pt x="0" y="158"/>
                    <a:pt x="0" y="152"/>
                  </a:cubicBezTo>
                  <a:cubicBezTo>
                    <a:pt x="0" y="140"/>
                    <a:pt x="0" y="29"/>
                    <a:pt x="1" y="23"/>
                  </a:cubicBezTo>
                  <a:cubicBezTo>
                    <a:pt x="1" y="10"/>
                    <a:pt x="11" y="0"/>
                    <a:pt x="23" y="0"/>
                  </a:cubicBezTo>
                  <a:cubicBezTo>
                    <a:pt x="27" y="0"/>
                    <a:pt x="32" y="1"/>
                    <a:pt x="35" y="3"/>
                  </a:cubicBezTo>
                  <a:cubicBezTo>
                    <a:pt x="37" y="4"/>
                    <a:pt x="145" y="66"/>
                    <a:pt x="148" y="68"/>
                  </a:cubicBezTo>
                  <a:cubicBezTo>
                    <a:pt x="155" y="73"/>
                    <a:pt x="160" y="80"/>
                    <a:pt x="160" y="88"/>
                  </a:cubicBezTo>
                  <a:cubicBezTo>
                    <a:pt x="160" y="96"/>
                    <a:pt x="155" y="104"/>
                    <a:pt x="148" y="108"/>
                  </a:cubicBezTo>
                  <a:cubicBezTo>
                    <a:pt x="145" y="110"/>
                    <a:pt x="129" y="119"/>
                    <a:pt x="116" y="126"/>
                  </a:cubicBezTo>
                  <a:cubicBezTo>
                    <a:pt x="156" y="188"/>
                    <a:pt x="223" y="225"/>
                    <a:pt x="295" y="225"/>
                  </a:cubicBezTo>
                  <a:cubicBezTo>
                    <a:pt x="385" y="225"/>
                    <a:pt x="463" y="175"/>
                    <a:pt x="495" y="97"/>
                  </a:cubicBezTo>
                  <a:cubicBezTo>
                    <a:pt x="500" y="85"/>
                    <a:pt x="512" y="77"/>
                    <a:pt x="525" y="77"/>
                  </a:cubicBezTo>
                  <a:cubicBezTo>
                    <a:pt x="529" y="77"/>
                    <a:pt x="533" y="78"/>
                    <a:pt x="537" y="80"/>
                  </a:cubicBezTo>
                  <a:cubicBezTo>
                    <a:pt x="553" y="86"/>
                    <a:pt x="561" y="105"/>
                    <a:pt x="554" y="121"/>
                  </a:cubicBezTo>
                  <a:cubicBezTo>
                    <a:pt x="512" y="223"/>
                    <a:pt x="411" y="289"/>
                    <a:pt x="295" y="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accent4">
                    <a:lumMod val="20000"/>
                    <a:lumOff val="80000"/>
                  </a:schemeClr>
                </a:solidFill>
                <a:latin typeface="Calibri Light"/>
              </a:endParaRPr>
            </a:p>
          </p:txBody>
        </p:sp>
        <p:sp>
          <p:nvSpPr>
            <p:cNvPr id="15" name="Freeform 20"/>
            <p:cNvSpPr>
              <a:spLocks/>
            </p:cNvSpPr>
            <p:nvPr/>
          </p:nvSpPr>
          <p:spPr bwMode="auto">
            <a:xfrm>
              <a:off x="8643938" y="4391025"/>
              <a:ext cx="250825" cy="128588"/>
            </a:xfrm>
            <a:custGeom>
              <a:avLst/>
              <a:gdLst>
                <a:gd name="T0" fmla="*/ 544 w 567"/>
                <a:gd name="T1" fmla="*/ 289 h 289"/>
                <a:gd name="T2" fmla="*/ 533 w 567"/>
                <a:gd name="T3" fmla="*/ 286 h 289"/>
                <a:gd name="T4" fmla="*/ 419 w 567"/>
                <a:gd name="T5" fmla="*/ 222 h 289"/>
                <a:gd name="T6" fmla="*/ 407 w 567"/>
                <a:gd name="T7" fmla="*/ 202 h 289"/>
                <a:gd name="T8" fmla="*/ 419 w 567"/>
                <a:gd name="T9" fmla="*/ 182 h 289"/>
                <a:gd name="T10" fmla="*/ 448 w 567"/>
                <a:gd name="T11" fmla="*/ 165 h 289"/>
                <a:gd name="T12" fmla="*/ 260 w 567"/>
                <a:gd name="T13" fmla="*/ 63 h 289"/>
                <a:gd name="T14" fmla="*/ 66 w 567"/>
                <a:gd name="T15" fmla="*/ 193 h 289"/>
                <a:gd name="T16" fmla="*/ 36 w 567"/>
                <a:gd name="T17" fmla="*/ 212 h 289"/>
                <a:gd name="T18" fmla="*/ 24 w 567"/>
                <a:gd name="T19" fmla="*/ 209 h 289"/>
                <a:gd name="T20" fmla="*/ 7 w 567"/>
                <a:gd name="T21" fmla="*/ 167 h 289"/>
                <a:gd name="T22" fmla="*/ 260 w 567"/>
                <a:gd name="T23" fmla="*/ 0 h 289"/>
                <a:gd name="T24" fmla="*/ 503 w 567"/>
                <a:gd name="T25" fmla="*/ 134 h 289"/>
                <a:gd name="T26" fmla="*/ 532 w 567"/>
                <a:gd name="T27" fmla="*/ 117 h 289"/>
                <a:gd name="T28" fmla="*/ 543 w 567"/>
                <a:gd name="T29" fmla="*/ 114 h 289"/>
                <a:gd name="T30" fmla="*/ 566 w 567"/>
                <a:gd name="T31" fmla="*/ 137 h 289"/>
                <a:gd name="T32" fmla="*/ 567 w 567"/>
                <a:gd name="T33" fmla="*/ 266 h 289"/>
                <a:gd name="T34" fmla="*/ 560 w 567"/>
                <a:gd name="T35" fmla="*/ 282 h 289"/>
                <a:gd name="T36" fmla="*/ 544 w 567"/>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289">
                  <a:moveTo>
                    <a:pt x="544" y="289"/>
                  </a:moveTo>
                  <a:cubicBezTo>
                    <a:pt x="540" y="289"/>
                    <a:pt x="536" y="288"/>
                    <a:pt x="533" y="286"/>
                  </a:cubicBezTo>
                  <a:cubicBezTo>
                    <a:pt x="527" y="283"/>
                    <a:pt x="426" y="226"/>
                    <a:pt x="419" y="222"/>
                  </a:cubicBezTo>
                  <a:cubicBezTo>
                    <a:pt x="411" y="218"/>
                    <a:pt x="407" y="210"/>
                    <a:pt x="407" y="202"/>
                  </a:cubicBezTo>
                  <a:cubicBezTo>
                    <a:pt x="407" y="194"/>
                    <a:pt x="411" y="187"/>
                    <a:pt x="419" y="182"/>
                  </a:cubicBezTo>
                  <a:cubicBezTo>
                    <a:pt x="420" y="181"/>
                    <a:pt x="433" y="174"/>
                    <a:pt x="448" y="165"/>
                  </a:cubicBezTo>
                  <a:cubicBezTo>
                    <a:pt x="413" y="101"/>
                    <a:pt x="344" y="63"/>
                    <a:pt x="260" y="63"/>
                  </a:cubicBezTo>
                  <a:cubicBezTo>
                    <a:pt x="176" y="63"/>
                    <a:pt x="100" y="114"/>
                    <a:pt x="66" y="193"/>
                  </a:cubicBezTo>
                  <a:cubicBezTo>
                    <a:pt x="61" y="204"/>
                    <a:pt x="49" y="212"/>
                    <a:pt x="36" y="212"/>
                  </a:cubicBezTo>
                  <a:cubicBezTo>
                    <a:pt x="32" y="212"/>
                    <a:pt x="28" y="211"/>
                    <a:pt x="24" y="209"/>
                  </a:cubicBezTo>
                  <a:cubicBezTo>
                    <a:pt x="8" y="202"/>
                    <a:pt x="0" y="183"/>
                    <a:pt x="7" y="167"/>
                  </a:cubicBezTo>
                  <a:cubicBezTo>
                    <a:pt x="52" y="65"/>
                    <a:pt x="151" y="0"/>
                    <a:pt x="260" y="0"/>
                  </a:cubicBezTo>
                  <a:cubicBezTo>
                    <a:pt x="367" y="0"/>
                    <a:pt x="457" y="49"/>
                    <a:pt x="503" y="134"/>
                  </a:cubicBezTo>
                  <a:cubicBezTo>
                    <a:pt x="519" y="125"/>
                    <a:pt x="530" y="118"/>
                    <a:pt x="532" y="117"/>
                  </a:cubicBezTo>
                  <a:cubicBezTo>
                    <a:pt x="535" y="115"/>
                    <a:pt x="539" y="114"/>
                    <a:pt x="543" y="114"/>
                  </a:cubicBezTo>
                  <a:cubicBezTo>
                    <a:pt x="556" y="114"/>
                    <a:pt x="566" y="124"/>
                    <a:pt x="566" y="137"/>
                  </a:cubicBezTo>
                  <a:cubicBezTo>
                    <a:pt x="566" y="143"/>
                    <a:pt x="567" y="254"/>
                    <a:pt x="567" y="266"/>
                  </a:cubicBezTo>
                  <a:cubicBezTo>
                    <a:pt x="567" y="272"/>
                    <a:pt x="564" y="278"/>
                    <a:pt x="560" y="282"/>
                  </a:cubicBezTo>
                  <a:cubicBezTo>
                    <a:pt x="556" y="286"/>
                    <a:pt x="550" y="289"/>
                    <a:pt x="544" y="28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accent4">
                    <a:lumMod val="20000"/>
                    <a:lumOff val="80000"/>
                  </a:schemeClr>
                </a:solidFill>
                <a:latin typeface="Calibri Light"/>
              </a:endParaRPr>
            </a:p>
          </p:txBody>
        </p:sp>
        <p:sp>
          <p:nvSpPr>
            <p:cNvPr id="16" name="Freeform 21"/>
            <p:cNvSpPr>
              <a:spLocks noEditPoints="1"/>
            </p:cNvSpPr>
            <p:nvPr/>
          </p:nvSpPr>
          <p:spPr bwMode="auto">
            <a:xfrm>
              <a:off x="8332788" y="4254500"/>
              <a:ext cx="430213" cy="531813"/>
            </a:xfrm>
            <a:custGeom>
              <a:avLst/>
              <a:gdLst>
                <a:gd name="T0" fmla="*/ 966 w 972"/>
                <a:gd name="T1" fmla="*/ 903 h 1202"/>
                <a:gd name="T2" fmla="*/ 900 w 972"/>
                <a:gd name="T3" fmla="*/ 896 h 1202"/>
                <a:gd name="T4" fmla="*/ 898 w 972"/>
                <a:gd name="T5" fmla="*/ 897 h 1202"/>
                <a:gd name="T6" fmla="*/ 898 w 972"/>
                <a:gd name="T7" fmla="*/ 1128 h 1202"/>
                <a:gd name="T8" fmla="*/ 74 w 972"/>
                <a:gd name="T9" fmla="*/ 1128 h 1202"/>
                <a:gd name="T10" fmla="*/ 74 w 972"/>
                <a:gd name="T11" fmla="*/ 290 h 1202"/>
                <a:gd name="T12" fmla="*/ 290 w 972"/>
                <a:gd name="T13" fmla="*/ 290 h 1202"/>
                <a:gd name="T14" fmla="*/ 290 w 972"/>
                <a:gd name="T15" fmla="*/ 73 h 1202"/>
                <a:gd name="T16" fmla="*/ 898 w 972"/>
                <a:gd name="T17" fmla="*/ 73 h 1202"/>
                <a:gd name="T18" fmla="*/ 898 w 972"/>
                <a:gd name="T19" fmla="*/ 284 h 1202"/>
                <a:gd name="T20" fmla="*/ 966 w 972"/>
                <a:gd name="T21" fmla="*/ 276 h 1202"/>
                <a:gd name="T22" fmla="*/ 972 w 972"/>
                <a:gd name="T23" fmla="*/ 276 h 1202"/>
                <a:gd name="T24" fmla="*/ 972 w 972"/>
                <a:gd name="T25" fmla="*/ 0 h 1202"/>
                <a:gd name="T26" fmla="*/ 257 w 972"/>
                <a:gd name="T27" fmla="*/ 0 h 1202"/>
                <a:gd name="T28" fmla="*/ 0 w 972"/>
                <a:gd name="T29" fmla="*/ 256 h 1202"/>
                <a:gd name="T30" fmla="*/ 0 w 972"/>
                <a:gd name="T31" fmla="*/ 1202 h 1202"/>
                <a:gd name="T32" fmla="*/ 972 w 972"/>
                <a:gd name="T33" fmla="*/ 1202 h 1202"/>
                <a:gd name="T34" fmla="*/ 972 w 972"/>
                <a:gd name="T35" fmla="*/ 903 h 1202"/>
                <a:gd name="T36" fmla="*/ 966 w 972"/>
                <a:gd name="T37" fmla="*/ 903 h 1202"/>
                <a:gd name="T38" fmla="*/ 253 w 972"/>
                <a:gd name="T39" fmla="*/ 107 h 1202"/>
                <a:gd name="T40" fmla="*/ 253 w 972"/>
                <a:gd name="T41" fmla="*/ 253 h 1202"/>
                <a:gd name="T42" fmla="*/ 107 w 972"/>
                <a:gd name="T43" fmla="*/ 253 h 1202"/>
                <a:gd name="T44" fmla="*/ 253 w 972"/>
                <a:gd name="T45" fmla="*/ 107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2" h="1202">
                  <a:moveTo>
                    <a:pt x="966" y="903"/>
                  </a:moveTo>
                  <a:cubicBezTo>
                    <a:pt x="944" y="903"/>
                    <a:pt x="921" y="901"/>
                    <a:pt x="900" y="896"/>
                  </a:cubicBezTo>
                  <a:cubicBezTo>
                    <a:pt x="898" y="897"/>
                    <a:pt x="898" y="897"/>
                    <a:pt x="898" y="897"/>
                  </a:cubicBezTo>
                  <a:cubicBezTo>
                    <a:pt x="898" y="1128"/>
                    <a:pt x="898" y="1128"/>
                    <a:pt x="898" y="1128"/>
                  </a:cubicBezTo>
                  <a:cubicBezTo>
                    <a:pt x="74" y="1128"/>
                    <a:pt x="74" y="1128"/>
                    <a:pt x="74" y="1128"/>
                  </a:cubicBezTo>
                  <a:cubicBezTo>
                    <a:pt x="74" y="290"/>
                    <a:pt x="74" y="290"/>
                    <a:pt x="74" y="290"/>
                  </a:cubicBezTo>
                  <a:cubicBezTo>
                    <a:pt x="290" y="290"/>
                    <a:pt x="290" y="290"/>
                    <a:pt x="290" y="290"/>
                  </a:cubicBezTo>
                  <a:cubicBezTo>
                    <a:pt x="290" y="73"/>
                    <a:pt x="290" y="73"/>
                    <a:pt x="290" y="73"/>
                  </a:cubicBezTo>
                  <a:cubicBezTo>
                    <a:pt x="898" y="73"/>
                    <a:pt x="898" y="73"/>
                    <a:pt x="898" y="73"/>
                  </a:cubicBezTo>
                  <a:cubicBezTo>
                    <a:pt x="898" y="284"/>
                    <a:pt x="898" y="284"/>
                    <a:pt x="898" y="284"/>
                  </a:cubicBezTo>
                  <a:cubicBezTo>
                    <a:pt x="920" y="279"/>
                    <a:pt x="943" y="276"/>
                    <a:pt x="966" y="276"/>
                  </a:cubicBezTo>
                  <a:cubicBezTo>
                    <a:pt x="968" y="276"/>
                    <a:pt x="970" y="276"/>
                    <a:pt x="972" y="276"/>
                  </a:cubicBezTo>
                  <a:cubicBezTo>
                    <a:pt x="972" y="0"/>
                    <a:pt x="972" y="0"/>
                    <a:pt x="972" y="0"/>
                  </a:cubicBezTo>
                  <a:cubicBezTo>
                    <a:pt x="257" y="0"/>
                    <a:pt x="257" y="0"/>
                    <a:pt x="257" y="0"/>
                  </a:cubicBezTo>
                  <a:cubicBezTo>
                    <a:pt x="0" y="256"/>
                    <a:pt x="0" y="256"/>
                    <a:pt x="0" y="256"/>
                  </a:cubicBezTo>
                  <a:cubicBezTo>
                    <a:pt x="0" y="1202"/>
                    <a:pt x="0" y="1202"/>
                    <a:pt x="0" y="1202"/>
                  </a:cubicBezTo>
                  <a:cubicBezTo>
                    <a:pt x="972" y="1202"/>
                    <a:pt x="972" y="1202"/>
                    <a:pt x="972" y="1202"/>
                  </a:cubicBezTo>
                  <a:cubicBezTo>
                    <a:pt x="972" y="903"/>
                    <a:pt x="972" y="903"/>
                    <a:pt x="972" y="903"/>
                  </a:cubicBezTo>
                  <a:cubicBezTo>
                    <a:pt x="970" y="903"/>
                    <a:pt x="968" y="903"/>
                    <a:pt x="966" y="903"/>
                  </a:cubicBezTo>
                  <a:close/>
                  <a:moveTo>
                    <a:pt x="253" y="107"/>
                  </a:moveTo>
                  <a:cubicBezTo>
                    <a:pt x="253" y="253"/>
                    <a:pt x="253" y="253"/>
                    <a:pt x="253" y="253"/>
                  </a:cubicBezTo>
                  <a:cubicBezTo>
                    <a:pt x="107" y="253"/>
                    <a:pt x="107" y="253"/>
                    <a:pt x="107" y="253"/>
                  </a:cubicBezTo>
                  <a:lnTo>
                    <a:pt x="253" y="1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accent4">
                    <a:lumMod val="20000"/>
                    <a:lumOff val="80000"/>
                  </a:schemeClr>
                </a:solidFill>
                <a:latin typeface="Calibri Light"/>
              </a:endParaRPr>
            </a:p>
          </p:txBody>
        </p:sp>
      </p:grpSp>
      <p:grpSp>
        <p:nvGrpSpPr>
          <p:cNvPr id="4" name="Group 3">
            <a:extLst>
              <a:ext uri="{FF2B5EF4-FFF2-40B4-BE49-F238E27FC236}">
                <a16:creationId xmlns:a16="http://schemas.microsoft.com/office/drawing/2014/main" id="{7D9A38A6-B198-B1D5-7096-E42CEB5B8995}"/>
              </a:ext>
            </a:extLst>
          </p:cNvPr>
          <p:cNvGrpSpPr/>
          <p:nvPr/>
        </p:nvGrpSpPr>
        <p:grpSpPr>
          <a:xfrm>
            <a:off x="883116" y="3439845"/>
            <a:ext cx="434128" cy="579708"/>
            <a:chOff x="692383" y="3325294"/>
            <a:chExt cx="659520" cy="880682"/>
          </a:xfrm>
        </p:grpSpPr>
        <p:grpSp>
          <p:nvGrpSpPr>
            <p:cNvPr id="17" name="Group 16"/>
            <p:cNvGrpSpPr/>
            <p:nvPr/>
          </p:nvGrpSpPr>
          <p:grpSpPr>
            <a:xfrm>
              <a:off x="692383" y="3325294"/>
              <a:ext cx="659520" cy="880682"/>
              <a:chOff x="1522413" y="800100"/>
              <a:chExt cx="4660900" cy="5360988"/>
            </a:xfrm>
          </p:grpSpPr>
          <p:sp>
            <p:nvSpPr>
              <p:cNvPr id="18" name="Freeform 1"/>
              <p:cNvSpPr>
                <a:spLocks noChangeArrowheads="1"/>
              </p:cNvSpPr>
              <p:nvPr/>
            </p:nvSpPr>
            <p:spPr bwMode="auto">
              <a:xfrm>
                <a:off x="1522413" y="800100"/>
                <a:ext cx="4660900" cy="5360988"/>
              </a:xfrm>
              <a:custGeom>
                <a:avLst/>
                <a:gdLst>
                  <a:gd name="T0" fmla="*/ 6681 w 12949"/>
                  <a:gd name="T1" fmla="*/ 0 h 14892"/>
                  <a:gd name="T2" fmla="*/ 6267 w 12949"/>
                  <a:gd name="T3" fmla="*/ 0 h 14892"/>
                  <a:gd name="T4" fmla="*/ 6267 w 12949"/>
                  <a:gd name="T5" fmla="*/ 1026 h 14892"/>
                  <a:gd name="T6" fmla="*/ 4018 w 12949"/>
                  <a:gd name="T7" fmla="*/ 1026 h 14892"/>
                  <a:gd name="T8" fmla="*/ 4018 w 12949"/>
                  <a:gd name="T9" fmla="*/ 1266 h 14892"/>
                  <a:gd name="T10" fmla="*/ 0 w 12949"/>
                  <a:gd name="T11" fmla="*/ 1266 h 14892"/>
                  <a:gd name="T12" fmla="*/ 0 w 12949"/>
                  <a:gd name="T13" fmla="*/ 1681 h 14892"/>
                  <a:gd name="T14" fmla="*/ 655 w 12949"/>
                  <a:gd name="T15" fmla="*/ 1681 h 14892"/>
                  <a:gd name="T16" fmla="*/ 655 w 12949"/>
                  <a:gd name="T17" fmla="*/ 10306 h 14892"/>
                  <a:gd name="T18" fmla="*/ 0 w 12949"/>
                  <a:gd name="T19" fmla="*/ 10306 h 14892"/>
                  <a:gd name="T20" fmla="*/ 0 w 12949"/>
                  <a:gd name="T21" fmla="*/ 10699 h 14892"/>
                  <a:gd name="T22" fmla="*/ 2970 w 12949"/>
                  <a:gd name="T23" fmla="*/ 10699 h 14892"/>
                  <a:gd name="T24" fmla="*/ 1070 w 12949"/>
                  <a:gd name="T25" fmla="*/ 14891 h 14892"/>
                  <a:gd name="T26" fmla="*/ 1528 w 12949"/>
                  <a:gd name="T27" fmla="*/ 14891 h 14892"/>
                  <a:gd name="T28" fmla="*/ 3428 w 12949"/>
                  <a:gd name="T29" fmla="*/ 10699 h 14892"/>
                  <a:gd name="T30" fmla="*/ 6267 w 12949"/>
                  <a:gd name="T31" fmla="*/ 10699 h 14892"/>
                  <a:gd name="T32" fmla="*/ 6267 w 12949"/>
                  <a:gd name="T33" fmla="*/ 13363 h 14892"/>
                  <a:gd name="T34" fmla="*/ 6681 w 12949"/>
                  <a:gd name="T35" fmla="*/ 13363 h 14892"/>
                  <a:gd name="T36" fmla="*/ 6681 w 12949"/>
                  <a:gd name="T37" fmla="*/ 10699 h 14892"/>
                  <a:gd name="T38" fmla="*/ 9542 w 12949"/>
                  <a:gd name="T39" fmla="*/ 10699 h 14892"/>
                  <a:gd name="T40" fmla="*/ 11442 w 12949"/>
                  <a:gd name="T41" fmla="*/ 14891 h 14892"/>
                  <a:gd name="T42" fmla="*/ 11900 w 12949"/>
                  <a:gd name="T43" fmla="*/ 14891 h 14892"/>
                  <a:gd name="T44" fmla="*/ 10000 w 12949"/>
                  <a:gd name="T45" fmla="*/ 10699 h 14892"/>
                  <a:gd name="T46" fmla="*/ 12948 w 12949"/>
                  <a:gd name="T47" fmla="*/ 10699 h 14892"/>
                  <a:gd name="T48" fmla="*/ 12948 w 12949"/>
                  <a:gd name="T49" fmla="*/ 10306 h 14892"/>
                  <a:gd name="T50" fmla="*/ 12358 w 12949"/>
                  <a:gd name="T51" fmla="*/ 10306 h 14892"/>
                  <a:gd name="T52" fmla="*/ 12358 w 12949"/>
                  <a:gd name="T53" fmla="*/ 1681 h 14892"/>
                  <a:gd name="T54" fmla="*/ 12948 w 12949"/>
                  <a:gd name="T55" fmla="*/ 1681 h 14892"/>
                  <a:gd name="T56" fmla="*/ 12948 w 12949"/>
                  <a:gd name="T57" fmla="*/ 1266 h 14892"/>
                  <a:gd name="T58" fmla="*/ 8930 w 12949"/>
                  <a:gd name="T59" fmla="*/ 1266 h 14892"/>
                  <a:gd name="T60" fmla="*/ 8930 w 12949"/>
                  <a:gd name="T61" fmla="*/ 1026 h 14892"/>
                  <a:gd name="T62" fmla="*/ 6681 w 12949"/>
                  <a:gd name="T63" fmla="*/ 1026 h 14892"/>
                  <a:gd name="T64" fmla="*/ 6681 w 12949"/>
                  <a:gd name="T65" fmla="*/ 0 h 14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49" h="14892">
                    <a:moveTo>
                      <a:pt x="6681" y="0"/>
                    </a:moveTo>
                    <a:lnTo>
                      <a:pt x="6267" y="0"/>
                    </a:lnTo>
                    <a:lnTo>
                      <a:pt x="6267" y="1026"/>
                    </a:lnTo>
                    <a:lnTo>
                      <a:pt x="4018" y="1026"/>
                    </a:lnTo>
                    <a:lnTo>
                      <a:pt x="4018" y="1266"/>
                    </a:lnTo>
                    <a:lnTo>
                      <a:pt x="0" y="1266"/>
                    </a:lnTo>
                    <a:lnTo>
                      <a:pt x="0" y="1681"/>
                    </a:lnTo>
                    <a:lnTo>
                      <a:pt x="655" y="1681"/>
                    </a:lnTo>
                    <a:lnTo>
                      <a:pt x="655" y="10306"/>
                    </a:lnTo>
                    <a:lnTo>
                      <a:pt x="0" y="10306"/>
                    </a:lnTo>
                    <a:lnTo>
                      <a:pt x="0" y="10699"/>
                    </a:lnTo>
                    <a:lnTo>
                      <a:pt x="2970" y="10699"/>
                    </a:lnTo>
                    <a:lnTo>
                      <a:pt x="1070" y="14891"/>
                    </a:lnTo>
                    <a:lnTo>
                      <a:pt x="1528" y="14891"/>
                    </a:lnTo>
                    <a:lnTo>
                      <a:pt x="3428" y="10699"/>
                    </a:lnTo>
                    <a:lnTo>
                      <a:pt x="6267" y="10699"/>
                    </a:lnTo>
                    <a:lnTo>
                      <a:pt x="6267" y="13363"/>
                    </a:lnTo>
                    <a:lnTo>
                      <a:pt x="6681" y="13363"/>
                    </a:lnTo>
                    <a:lnTo>
                      <a:pt x="6681" y="10699"/>
                    </a:lnTo>
                    <a:lnTo>
                      <a:pt x="9542" y="10699"/>
                    </a:lnTo>
                    <a:lnTo>
                      <a:pt x="11442" y="14891"/>
                    </a:lnTo>
                    <a:lnTo>
                      <a:pt x="11900" y="14891"/>
                    </a:lnTo>
                    <a:lnTo>
                      <a:pt x="10000" y="10699"/>
                    </a:lnTo>
                    <a:lnTo>
                      <a:pt x="12948" y="10699"/>
                    </a:lnTo>
                    <a:lnTo>
                      <a:pt x="12948" y="10306"/>
                    </a:lnTo>
                    <a:lnTo>
                      <a:pt x="12358" y="10306"/>
                    </a:lnTo>
                    <a:lnTo>
                      <a:pt x="12358" y="1681"/>
                    </a:lnTo>
                    <a:lnTo>
                      <a:pt x="12948" y="1681"/>
                    </a:lnTo>
                    <a:lnTo>
                      <a:pt x="12948" y="1266"/>
                    </a:lnTo>
                    <a:lnTo>
                      <a:pt x="8930" y="1266"/>
                    </a:lnTo>
                    <a:lnTo>
                      <a:pt x="8930" y="1026"/>
                    </a:lnTo>
                    <a:lnTo>
                      <a:pt x="6681" y="1026"/>
                    </a:lnTo>
                    <a:lnTo>
                      <a:pt x="6681" y="0"/>
                    </a:lnTo>
                  </a:path>
                </a:pathLst>
              </a:custGeom>
              <a:solidFill>
                <a:srgbClr val="E6E9E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19" name="Freeform 2"/>
              <p:cNvSpPr>
                <a:spLocks noChangeArrowheads="1"/>
              </p:cNvSpPr>
              <p:nvPr/>
            </p:nvSpPr>
            <p:spPr bwMode="auto">
              <a:xfrm>
                <a:off x="1522413" y="800100"/>
                <a:ext cx="4660900" cy="5360988"/>
              </a:xfrm>
              <a:custGeom>
                <a:avLst/>
                <a:gdLst>
                  <a:gd name="T0" fmla="*/ 6681 w 12949"/>
                  <a:gd name="T1" fmla="*/ 0 h 14892"/>
                  <a:gd name="T2" fmla="*/ 6267 w 12949"/>
                  <a:gd name="T3" fmla="*/ 0 h 14892"/>
                  <a:gd name="T4" fmla="*/ 6267 w 12949"/>
                  <a:gd name="T5" fmla="*/ 1026 h 14892"/>
                  <a:gd name="T6" fmla="*/ 4018 w 12949"/>
                  <a:gd name="T7" fmla="*/ 1026 h 14892"/>
                  <a:gd name="T8" fmla="*/ 4018 w 12949"/>
                  <a:gd name="T9" fmla="*/ 1266 h 14892"/>
                  <a:gd name="T10" fmla="*/ 0 w 12949"/>
                  <a:gd name="T11" fmla="*/ 1266 h 14892"/>
                  <a:gd name="T12" fmla="*/ 0 w 12949"/>
                  <a:gd name="T13" fmla="*/ 1681 h 14892"/>
                  <a:gd name="T14" fmla="*/ 655 w 12949"/>
                  <a:gd name="T15" fmla="*/ 1681 h 14892"/>
                  <a:gd name="T16" fmla="*/ 655 w 12949"/>
                  <a:gd name="T17" fmla="*/ 10306 h 14892"/>
                  <a:gd name="T18" fmla="*/ 0 w 12949"/>
                  <a:gd name="T19" fmla="*/ 10306 h 14892"/>
                  <a:gd name="T20" fmla="*/ 0 w 12949"/>
                  <a:gd name="T21" fmla="*/ 10699 h 14892"/>
                  <a:gd name="T22" fmla="*/ 2970 w 12949"/>
                  <a:gd name="T23" fmla="*/ 10699 h 14892"/>
                  <a:gd name="T24" fmla="*/ 1070 w 12949"/>
                  <a:gd name="T25" fmla="*/ 14891 h 14892"/>
                  <a:gd name="T26" fmla="*/ 1528 w 12949"/>
                  <a:gd name="T27" fmla="*/ 14891 h 14892"/>
                  <a:gd name="T28" fmla="*/ 3428 w 12949"/>
                  <a:gd name="T29" fmla="*/ 10699 h 14892"/>
                  <a:gd name="T30" fmla="*/ 6267 w 12949"/>
                  <a:gd name="T31" fmla="*/ 10699 h 14892"/>
                  <a:gd name="T32" fmla="*/ 6267 w 12949"/>
                  <a:gd name="T33" fmla="*/ 13363 h 14892"/>
                  <a:gd name="T34" fmla="*/ 6681 w 12949"/>
                  <a:gd name="T35" fmla="*/ 13363 h 14892"/>
                  <a:gd name="T36" fmla="*/ 6681 w 12949"/>
                  <a:gd name="T37" fmla="*/ 10699 h 14892"/>
                  <a:gd name="T38" fmla="*/ 9542 w 12949"/>
                  <a:gd name="T39" fmla="*/ 10699 h 14892"/>
                  <a:gd name="T40" fmla="*/ 11442 w 12949"/>
                  <a:gd name="T41" fmla="*/ 14891 h 14892"/>
                  <a:gd name="T42" fmla="*/ 11900 w 12949"/>
                  <a:gd name="T43" fmla="*/ 14891 h 14892"/>
                  <a:gd name="T44" fmla="*/ 10000 w 12949"/>
                  <a:gd name="T45" fmla="*/ 10699 h 14892"/>
                  <a:gd name="T46" fmla="*/ 12948 w 12949"/>
                  <a:gd name="T47" fmla="*/ 10699 h 14892"/>
                  <a:gd name="T48" fmla="*/ 12948 w 12949"/>
                  <a:gd name="T49" fmla="*/ 10306 h 14892"/>
                  <a:gd name="T50" fmla="*/ 12358 w 12949"/>
                  <a:gd name="T51" fmla="*/ 10306 h 14892"/>
                  <a:gd name="T52" fmla="*/ 12358 w 12949"/>
                  <a:gd name="T53" fmla="*/ 1681 h 14892"/>
                  <a:gd name="T54" fmla="*/ 12948 w 12949"/>
                  <a:gd name="T55" fmla="*/ 1681 h 14892"/>
                  <a:gd name="T56" fmla="*/ 12948 w 12949"/>
                  <a:gd name="T57" fmla="*/ 1266 h 14892"/>
                  <a:gd name="T58" fmla="*/ 8930 w 12949"/>
                  <a:gd name="T59" fmla="*/ 1266 h 14892"/>
                  <a:gd name="T60" fmla="*/ 8930 w 12949"/>
                  <a:gd name="T61" fmla="*/ 1026 h 14892"/>
                  <a:gd name="T62" fmla="*/ 6681 w 12949"/>
                  <a:gd name="T63" fmla="*/ 1026 h 14892"/>
                  <a:gd name="T64" fmla="*/ 6681 w 12949"/>
                  <a:gd name="T65" fmla="*/ 0 h 14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49" h="14892">
                    <a:moveTo>
                      <a:pt x="6681" y="0"/>
                    </a:moveTo>
                    <a:lnTo>
                      <a:pt x="6267" y="0"/>
                    </a:lnTo>
                    <a:lnTo>
                      <a:pt x="6267" y="1026"/>
                    </a:lnTo>
                    <a:lnTo>
                      <a:pt x="4018" y="1026"/>
                    </a:lnTo>
                    <a:lnTo>
                      <a:pt x="4018" y="1266"/>
                    </a:lnTo>
                    <a:lnTo>
                      <a:pt x="0" y="1266"/>
                    </a:lnTo>
                    <a:lnTo>
                      <a:pt x="0" y="1681"/>
                    </a:lnTo>
                    <a:lnTo>
                      <a:pt x="655" y="1681"/>
                    </a:lnTo>
                    <a:lnTo>
                      <a:pt x="655" y="10306"/>
                    </a:lnTo>
                    <a:lnTo>
                      <a:pt x="0" y="10306"/>
                    </a:lnTo>
                    <a:lnTo>
                      <a:pt x="0" y="10699"/>
                    </a:lnTo>
                    <a:lnTo>
                      <a:pt x="2970" y="10699"/>
                    </a:lnTo>
                    <a:lnTo>
                      <a:pt x="1070" y="14891"/>
                    </a:lnTo>
                    <a:lnTo>
                      <a:pt x="1528" y="14891"/>
                    </a:lnTo>
                    <a:lnTo>
                      <a:pt x="3428" y="10699"/>
                    </a:lnTo>
                    <a:lnTo>
                      <a:pt x="6267" y="10699"/>
                    </a:lnTo>
                    <a:lnTo>
                      <a:pt x="6267" y="13363"/>
                    </a:lnTo>
                    <a:lnTo>
                      <a:pt x="6681" y="13363"/>
                    </a:lnTo>
                    <a:lnTo>
                      <a:pt x="6681" y="10699"/>
                    </a:lnTo>
                    <a:lnTo>
                      <a:pt x="9542" y="10699"/>
                    </a:lnTo>
                    <a:lnTo>
                      <a:pt x="11442" y="14891"/>
                    </a:lnTo>
                    <a:lnTo>
                      <a:pt x="11900" y="14891"/>
                    </a:lnTo>
                    <a:lnTo>
                      <a:pt x="10000" y="10699"/>
                    </a:lnTo>
                    <a:lnTo>
                      <a:pt x="12948" y="10699"/>
                    </a:lnTo>
                    <a:lnTo>
                      <a:pt x="12948" y="10306"/>
                    </a:lnTo>
                    <a:lnTo>
                      <a:pt x="12358" y="10306"/>
                    </a:lnTo>
                    <a:lnTo>
                      <a:pt x="12358" y="1681"/>
                    </a:lnTo>
                    <a:lnTo>
                      <a:pt x="12948" y="1681"/>
                    </a:lnTo>
                    <a:lnTo>
                      <a:pt x="12948" y="1266"/>
                    </a:lnTo>
                    <a:lnTo>
                      <a:pt x="8930" y="1266"/>
                    </a:lnTo>
                    <a:lnTo>
                      <a:pt x="8930" y="1026"/>
                    </a:lnTo>
                    <a:lnTo>
                      <a:pt x="6681" y="1026"/>
                    </a:lnTo>
                    <a:lnTo>
                      <a:pt x="6681" y="0"/>
                    </a:lnTo>
                  </a:path>
                </a:pathLst>
              </a:custGeom>
              <a:solidFill>
                <a:srgbClr val="E6E9EB"/>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0" name="Freeform 3"/>
              <p:cNvSpPr>
                <a:spLocks noChangeArrowheads="1"/>
              </p:cNvSpPr>
              <p:nvPr/>
            </p:nvSpPr>
            <p:spPr bwMode="auto">
              <a:xfrm>
                <a:off x="3778250" y="2646363"/>
                <a:ext cx="149225" cy="2963862"/>
              </a:xfrm>
              <a:custGeom>
                <a:avLst/>
                <a:gdLst>
                  <a:gd name="T0" fmla="*/ 0 w 415"/>
                  <a:gd name="T1" fmla="*/ 0 h 8233"/>
                  <a:gd name="T2" fmla="*/ 0 w 415"/>
                  <a:gd name="T3" fmla="*/ 8232 h 8233"/>
                  <a:gd name="T4" fmla="*/ 414 w 415"/>
                  <a:gd name="T5" fmla="*/ 8232 h 8233"/>
                  <a:gd name="T6" fmla="*/ 414 w 415"/>
                  <a:gd name="T7" fmla="*/ 0 h 8233"/>
                  <a:gd name="T8" fmla="*/ 0 w 415"/>
                  <a:gd name="T9" fmla="*/ 0 h 8233"/>
                </a:gdLst>
                <a:ahLst/>
                <a:cxnLst>
                  <a:cxn ang="0">
                    <a:pos x="T0" y="T1"/>
                  </a:cxn>
                  <a:cxn ang="0">
                    <a:pos x="T2" y="T3"/>
                  </a:cxn>
                  <a:cxn ang="0">
                    <a:pos x="T4" y="T5"/>
                  </a:cxn>
                  <a:cxn ang="0">
                    <a:pos x="T6" y="T7"/>
                  </a:cxn>
                  <a:cxn ang="0">
                    <a:pos x="T8" y="T9"/>
                  </a:cxn>
                </a:cxnLst>
                <a:rect l="0" t="0" r="r" b="b"/>
                <a:pathLst>
                  <a:path w="415" h="8233">
                    <a:moveTo>
                      <a:pt x="0" y="0"/>
                    </a:moveTo>
                    <a:lnTo>
                      <a:pt x="0" y="8232"/>
                    </a:lnTo>
                    <a:lnTo>
                      <a:pt x="414" y="8232"/>
                    </a:lnTo>
                    <a:lnTo>
                      <a:pt x="414" y="0"/>
                    </a:lnTo>
                    <a:lnTo>
                      <a:pt x="0" y="0"/>
                    </a:lnTo>
                  </a:path>
                </a:pathLst>
              </a:custGeom>
              <a:solidFill>
                <a:srgbClr val="1B283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1" name="Freeform 4"/>
              <p:cNvSpPr>
                <a:spLocks noChangeArrowheads="1"/>
              </p:cNvSpPr>
              <p:nvPr/>
            </p:nvSpPr>
            <p:spPr bwMode="auto">
              <a:xfrm>
                <a:off x="1906588" y="2646363"/>
                <a:ext cx="3898900" cy="3514724"/>
              </a:xfrm>
              <a:custGeom>
                <a:avLst/>
                <a:gdLst>
                  <a:gd name="T0" fmla="*/ 0 w 10831"/>
                  <a:gd name="T1" fmla="*/ 9760 h 9761"/>
                  <a:gd name="T2" fmla="*/ 4411 w 10831"/>
                  <a:gd name="T3" fmla="*/ 0 h 9761"/>
                  <a:gd name="T4" fmla="*/ 4869 w 10831"/>
                  <a:gd name="T5" fmla="*/ 0 h 9761"/>
                  <a:gd name="T6" fmla="*/ 458 w 10831"/>
                  <a:gd name="T7" fmla="*/ 9760 h 9761"/>
                  <a:gd name="T8" fmla="*/ 0 w 10831"/>
                  <a:gd name="T9" fmla="*/ 9760 h 9761"/>
                  <a:gd name="T10" fmla="*/ 10830 w 10831"/>
                  <a:gd name="T11" fmla="*/ 9760 h 9761"/>
                  <a:gd name="T12" fmla="*/ 6420 w 10831"/>
                  <a:gd name="T13" fmla="*/ 0 h 9761"/>
                  <a:gd name="T14" fmla="*/ 5961 w 10831"/>
                  <a:gd name="T15" fmla="*/ 0 h 9761"/>
                  <a:gd name="T16" fmla="*/ 10372 w 10831"/>
                  <a:gd name="T17" fmla="*/ 9760 h 9761"/>
                  <a:gd name="T18" fmla="*/ 10830 w 10831"/>
                  <a:gd name="T19" fmla="*/ 9760 h 9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31" h="9761">
                    <a:moveTo>
                      <a:pt x="0" y="9760"/>
                    </a:moveTo>
                    <a:lnTo>
                      <a:pt x="4411" y="0"/>
                    </a:lnTo>
                    <a:lnTo>
                      <a:pt x="4869" y="0"/>
                    </a:lnTo>
                    <a:lnTo>
                      <a:pt x="458" y="9760"/>
                    </a:lnTo>
                    <a:lnTo>
                      <a:pt x="0" y="9760"/>
                    </a:lnTo>
                    <a:close/>
                    <a:moveTo>
                      <a:pt x="10830" y="9760"/>
                    </a:moveTo>
                    <a:lnTo>
                      <a:pt x="6420" y="0"/>
                    </a:lnTo>
                    <a:lnTo>
                      <a:pt x="5961" y="0"/>
                    </a:lnTo>
                    <a:lnTo>
                      <a:pt x="10372" y="9760"/>
                    </a:lnTo>
                    <a:lnTo>
                      <a:pt x="10830" y="9760"/>
                    </a:lnTo>
                    <a:close/>
                  </a:path>
                </a:pathLst>
              </a:custGeom>
              <a:solidFill>
                <a:schemeClr val="accent3">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2" name="Freeform 5"/>
              <p:cNvSpPr>
                <a:spLocks noChangeArrowheads="1"/>
              </p:cNvSpPr>
              <p:nvPr/>
            </p:nvSpPr>
            <p:spPr bwMode="auto">
              <a:xfrm>
                <a:off x="3778250" y="800100"/>
                <a:ext cx="149225" cy="377825"/>
              </a:xfrm>
              <a:custGeom>
                <a:avLst/>
                <a:gdLst>
                  <a:gd name="T0" fmla="*/ 414 w 415"/>
                  <a:gd name="T1" fmla="*/ 1048 h 1049"/>
                  <a:gd name="T2" fmla="*/ 414 w 415"/>
                  <a:gd name="T3" fmla="*/ 0 h 1049"/>
                  <a:gd name="T4" fmla="*/ 0 w 415"/>
                  <a:gd name="T5" fmla="*/ 0 h 1049"/>
                  <a:gd name="T6" fmla="*/ 0 w 415"/>
                  <a:gd name="T7" fmla="*/ 1048 h 1049"/>
                  <a:gd name="T8" fmla="*/ 414 w 415"/>
                  <a:gd name="T9" fmla="*/ 1048 h 1049"/>
                </a:gdLst>
                <a:ahLst/>
                <a:cxnLst>
                  <a:cxn ang="0">
                    <a:pos x="T0" y="T1"/>
                  </a:cxn>
                  <a:cxn ang="0">
                    <a:pos x="T2" y="T3"/>
                  </a:cxn>
                  <a:cxn ang="0">
                    <a:pos x="T4" y="T5"/>
                  </a:cxn>
                  <a:cxn ang="0">
                    <a:pos x="T6" y="T7"/>
                  </a:cxn>
                  <a:cxn ang="0">
                    <a:pos x="T8" y="T9"/>
                  </a:cxn>
                </a:cxnLst>
                <a:rect l="0" t="0" r="r" b="b"/>
                <a:pathLst>
                  <a:path w="415" h="1049">
                    <a:moveTo>
                      <a:pt x="414" y="1048"/>
                    </a:moveTo>
                    <a:lnTo>
                      <a:pt x="414" y="0"/>
                    </a:lnTo>
                    <a:lnTo>
                      <a:pt x="0" y="0"/>
                    </a:lnTo>
                    <a:lnTo>
                      <a:pt x="0" y="1048"/>
                    </a:lnTo>
                    <a:lnTo>
                      <a:pt x="414" y="1048"/>
                    </a:lnTo>
                  </a:path>
                </a:pathLst>
              </a:custGeom>
              <a:solidFill>
                <a:srgbClr val="F8AB9D"/>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3" name="Freeform 6"/>
              <p:cNvSpPr>
                <a:spLocks noChangeArrowheads="1"/>
              </p:cNvSpPr>
              <p:nvPr/>
            </p:nvSpPr>
            <p:spPr bwMode="auto">
              <a:xfrm>
                <a:off x="1757363" y="1389063"/>
                <a:ext cx="4213225" cy="3121025"/>
              </a:xfrm>
              <a:custGeom>
                <a:avLst/>
                <a:gdLst>
                  <a:gd name="T0" fmla="*/ 11703 w 11704"/>
                  <a:gd name="T1" fmla="*/ 8668 h 8669"/>
                  <a:gd name="T2" fmla="*/ 0 w 11704"/>
                  <a:gd name="T3" fmla="*/ 8668 h 8669"/>
                  <a:gd name="T4" fmla="*/ 0 w 11704"/>
                  <a:gd name="T5" fmla="*/ 0 h 8669"/>
                  <a:gd name="T6" fmla="*/ 11703 w 11704"/>
                  <a:gd name="T7" fmla="*/ 0 h 8669"/>
                  <a:gd name="T8" fmla="*/ 11703 w 11704"/>
                  <a:gd name="T9" fmla="*/ 8668 h 8669"/>
                </a:gdLst>
                <a:ahLst/>
                <a:cxnLst>
                  <a:cxn ang="0">
                    <a:pos x="T0" y="T1"/>
                  </a:cxn>
                  <a:cxn ang="0">
                    <a:pos x="T2" y="T3"/>
                  </a:cxn>
                  <a:cxn ang="0">
                    <a:pos x="T4" y="T5"/>
                  </a:cxn>
                  <a:cxn ang="0">
                    <a:pos x="T6" y="T7"/>
                  </a:cxn>
                  <a:cxn ang="0">
                    <a:pos x="T8" y="T9"/>
                  </a:cxn>
                </a:cxnLst>
                <a:rect l="0" t="0" r="r" b="b"/>
                <a:pathLst>
                  <a:path w="11704" h="8669">
                    <a:moveTo>
                      <a:pt x="11703" y="8668"/>
                    </a:moveTo>
                    <a:lnTo>
                      <a:pt x="0" y="8668"/>
                    </a:lnTo>
                    <a:lnTo>
                      <a:pt x="0" y="0"/>
                    </a:lnTo>
                    <a:lnTo>
                      <a:pt x="11703" y="0"/>
                    </a:lnTo>
                    <a:lnTo>
                      <a:pt x="11703" y="8668"/>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4" name="Freeform 7"/>
              <p:cNvSpPr>
                <a:spLocks noChangeArrowheads="1"/>
              </p:cNvSpPr>
              <p:nvPr/>
            </p:nvSpPr>
            <p:spPr bwMode="auto">
              <a:xfrm>
                <a:off x="1820863" y="1468438"/>
                <a:ext cx="4064000" cy="2963862"/>
              </a:xfrm>
              <a:custGeom>
                <a:avLst/>
                <a:gdLst>
                  <a:gd name="T0" fmla="*/ 11289 w 11290"/>
                  <a:gd name="T1" fmla="*/ 8231 h 8232"/>
                  <a:gd name="T2" fmla="*/ 0 w 11290"/>
                  <a:gd name="T3" fmla="*/ 8231 h 8232"/>
                  <a:gd name="T4" fmla="*/ 0 w 11290"/>
                  <a:gd name="T5" fmla="*/ 0 h 8232"/>
                  <a:gd name="T6" fmla="*/ 11289 w 11290"/>
                  <a:gd name="T7" fmla="*/ 0 h 8232"/>
                  <a:gd name="T8" fmla="*/ 11289 w 11290"/>
                  <a:gd name="T9" fmla="*/ 8231 h 8232"/>
                </a:gdLst>
                <a:ahLst/>
                <a:cxnLst>
                  <a:cxn ang="0">
                    <a:pos x="T0" y="T1"/>
                  </a:cxn>
                  <a:cxn ang="0">
                    <a:pos x="T2" y="T3"/>
                  </a:cxn>
                  <a:cxn ang="0">
                    <a:pos x="T4" y="T5"/>
                  </a:cxn>
                  <a:cxn ang="0">
                    <a:pos x="T6" y="T7"/>
                  </a:cxn>
                  <a:cxn ang="0">
                    <a:pos x="T8" y="T9"/>
                  </a:cxn>
                </a:cxnLst>
                <a:rect l="0" t="0" r="r" b="b"/>
                <a:pathLst>
                  <a:path w="11290" h="8232">
                    <a:moveTo>
                      <a:pt x="11289" y="8231"/>
                    </a:moveTo>
                    <a:lnTo>
                      <a:pt x="0" y="8231"/>
                    </a:lnTo>
                    <a:lnTo>
                      <a:pt x="0" y="0"/>
                    </a:lnTo>
                    <a:lnTo>
                      <a:pt x="11289" y="0"/>
                    </a:lnTo>
                    <a:lnTo>
                      <a:pt x="11289" y="8231"/>
                    </a:lnTo>
                  </a:path>
                </a:pathLst>
              </a:custGeom>
              <a:solidFill>
                <a:srgbClr val="F9FAE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5" name="Freeform 8"/>
              <p:cNvSpPr>
                <a:spLocks noChangeArrowheads="1"/>
              </p:cNvSpPr>
              <p:nvPr/>
            </p:nvSpPr>
            <p:spPr bwMode="auto">
              <a:xfrm>
                <a:off x="1522413" y="1255713"/>
                <a:ext cx="4660900" cy="149225"/>
              </a:xfrm>
              <a:custGeom>
                <a:avLst/>
                <a:gdLst>
                  <a:gd name="T0" fmla="*/ 12948 w 12949"/>
                  <a:gd name="T1" fmla="*/ 415 h 416"/>
                  <a:gd name="T2" fmla="*/ 0 w 12949"/>
                  <a:gd name="T3" fmla="*/ 415 h 416"/>
                  <a:gd name="T4" fmla="*/ 0 w 12949"/>
                  <a:gd name="T5" fmla="*/ 0 h 416"/>
                  <a:gd name="T6" fmla="*/ 12948 w 12949"/>
                  <a:gd name="T7" fmla="*/ 0 h 416"/>
                  <a:gd name="T8" fmla="*/ 12948 w 12949"/>
                  <a:gd name="T9" fmla="*/ 415 h 416"/>
                </a:gdLst>
                <a:ahLst/>
                <a:cxnLst>
                  <a:cxn ang="0">
                    <a:pos x="T0" y="T1"/>
                  </a:cxn>
                  <a:cxn ang="0">
                    <a:pos x="T2" y="T3"/>
                  </a:cxn>
                  <a:cxn ang="0">
                    <a:pos x="T4" y="T5"/>
                  </a:cxn>
                  <a:cxn ang="0">
                    <a:pos x="T6" y="T7"/>
                  </a:cxn>
                  <a:cxn ang="0">
                    <a:pos x="T8" y="T9"/>
                  </a:cxn>
                </a:cxnLst>
                <a:rect l="0" t="0" r="r" b="b"/>
                <a:pathLst>
                  <a:path w="12949" h="416">
                    <a:moveTo>
                      <a:pt x="12948" y="415"/>
                    </a:moveTo>
                    <a:lnTo>
                      <a:pt x="0" y="415"/>
                    </a:lnTo>
                    <a:lnTo>
                      <a:pt x="0" y="0"/>
                    </a:lnTo>
                    <a:lnTo>
                      <a:pt x="12948" y="0"/>
                    </a:lnTo>
                    <a:lnTo>
                      <a:pt x="12948" y="415"/>
                    </a:lnTo>
                  </a:path>
                </a:pathLst>
              </a:custGeom>
              <a:solidFill>
                <a:schemeClr val="accent3">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6" name="Freeform 9"/>
              <p:cNvSpPr>
                <a:spLocks noChangeArrowheads="1"/>
              </p:cNvSpPr>
              <p:nvPr/>
            </p:nvSpPr>
            <p:spPr bwMode="auto">
              <a:xfrm>
                <a:off x="2968625" y="1168400"/>
                <a:ext cx="1768475" cy="149225"/>
              </a:xfrm>
              <a:custGeom>
                <a:avLst/>
                <a:gdLst>
                  <a:gd name="T0" fmla="*/ 4912 w 4913"/>
                  <a:gd name="T1" fmla="*/ 415 h 416"/>
                  <a:gd name="T2" fmla="*/ 0 w 4913"/>
                  <a:gd name="T3" fmla="*/ 415 h 416"/>
                  <a:gd name="T4" fmla="*/ 0 w 4913"/>
                  <a:gd name="T5" fmla="*/ 0 h 416"/>
                  <a:gd name="T6" fmla="*/ 4912 w 4913"/>
                  <a:gd name="T7" fmla="*/ 0 h 416"/>
                  <a:gd name="T8" fmla="*/ 4912 w 4913"/>
                  <a:gd name="T9" fmla="*/ 415 h 416"/>
                </a:gdLst>
                <a:ahLst/>
                <a:cxnLst>
                  <a:cxn ang="0">
                    <a:pos x="T0" y="T1"/>
                  </a:cxn>
                  <a:cxn ang="0">
                    <a:pos x="T2" y="T3"/>
                  </a:cxn>
                  <a:cxn ang="0">
                    <a:pos x="T4" y="T5"/>
                  </a:cxn>
                  <a:cxn ang="0">
                    <a:pos x="T6" y="T7"/>
                  </a:cxn>
                  <a:cxn ang="0">
                    <a:pos x="T8" y="T9"/>
                  </a:cxn>
                </a:cxnLst>
                <a:rect l="0" t="0" r="r" b="b"/>
                <a:pathLst>
                  <a:path w="4913" h="416">
                    <a:moveTo>
                      <a:pt x="4912" y="415"/>
                    </a:moveTo>
                    <a:lnTo>
                      <a:pt x="0" y="415"/>
                    </a:lnTo>
                    <a:lnTo>
                      <a:pt x="0" y="0"/>
                    </a:lnTo>
                    <a:lnTo>
                      <a:pt x="4912" y="0"/>
                    </a:lnTo>
                    <a:lnTo>
                      <a:pt x="4912" y="415"/>
                    </a:ln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7" name="Freeform 10"/>
              <p:cNvSpPr>
                <a:spLocks noChangeArrowheads="1"/>
              </p:cNvSpPr>
              <p:nvPr/>
            </p:nvSpPr>
            <p:spPr bwMode="auto">
              <a:xfrm>
                <a:off x="1522413" y="4510088"/>
                <a:ext cx="4660900" cy="141287"/>
              </a:xfrm>
              <a:custGeom>
                <a:avLst/>
                <a:gdLst>
                  <a:gd name="T0" fmla="*/ 12948 w 12949"/>
                  <a:gd name="T1" fmla="*/ 393 h 394"/>
                  <a:gd name="T2" fmla="*/ 0 w 12949"/>
                  <a:gd name="T3" fmla="*/ 393 h 394"/>
                  <a:gd name="T4" fmla="*/ 0 w 12949"/>
                  <a:gd name="T5" fmla="*/ 0 h 394"/>
                  <a:gd name="T6" fmla="*/ 12948 w 12949"/>
                  <a:gd name="T7" fmla="*/ 0 h 394"/>
                  <a:gd name="T8" fmla="*/ 12948 w 12949"/>
                  <a:gd name="T9" fmla="*/ 393 h 394"/>
                </a:gdLst>
                <a:ahLst/>
                <a:cxnLst>
                  <a:cxn ang="0">
                    <a:pos x="T0" y="T1"/>
                  </a:cxn>
                  <a:cxn ang="0">
                    <a:pos x="T2" y="T3"/>
                  </a:cxn>
                  <a:cxn ang="0">
                    <a:pos x="T4" y="T5"/>
                  </a:cxn>
                  <a:cxn ang="0">
                    <a:pos x="T6" y="T7"/>
                  </a:cxn>
                  <a:cxn ang="0">
                    <a:pos x="T8" y="T9"/>
                  </a:cxn>
                </a:cxnLst>
                <a:rect l="0" t="0" r="r" b="b"/>
                <a:pathLst>
                  <a:path w="12949" h="394">
                    <a:moveTo>
                      <a:pt x="12948" y="393"/>
                    </a:moveTo>
                    <a:lnTo>
                      <a:pt x="0" y="393"/>
                    </a:lnTo>
                    <a:lnTo>
                      <a:pt x="0" y="0"/>
                    </a:lnTo>
                    <a:lnTo>
                      <a:pt x="12948" y="0"/>
                    </a:lnTo>
                    <a:lnTo>
                      <a:pt x="12948" y="393"/>
                    </a:lnTo>
                  </a:path>
                </a:pathLst>
              </a:custGeom>
              <a:solidFill>
                <a:schemeClr val="accent3">
                  <a:lumMod val="5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8" name="Freeform 11"/>
              <p:cNvSpPr>
                <a:spLocks noChangeArrowheads="1"/>
              </p:cNvSpPr>
              <p:nvPr/>
            </p:nvSpPr>
            <p:spPr bwMode="auto">
              <a:xfrm>
                <a:off x="3778250" y="800100"/>
                <a:ext cx="149225" cy="377825"/>
              </a:xfrm>
              <a:custGeom>
                <a:avLst/>
                <a:gdLst>
                  <a:gd name="T0" fmla="*/ 414 w 415"/>
                  <a:gd name="T1" fmla="*/ 1048 h 1049"/>
                  <a:gd name="T2" fmla="*/ 414 w 415"/>
                  <a:gd name="T3" fmla="*/ 0 h 1049"/>
                  <a:gd name="T4" fmla="*/ 0 w 415"/>
                  <a:gd name="T5" fmla="*/ 0 h 1049"/>
                  <a:gd name="T6" fmla="*/ 0 w 415"/>
                  <a:gd name="T7" fmla="*/ 1048 h 1049"/>
                  <a:gd name="T8" fmla="*/ 414 w 415"/>
                  <a:gd name="T9" fmla="*/ 1048 h 1049"/>
                </a:gdLst>
                <a:ahLst/>
                <a:cxnLst>
                  <a:cxn ang="0">
                    <a:pos x="T0" y="T1"/>
                  </a:cxn>
                  <a:cxn ang="0">
                    <a:pos x="T2" y="T3"/>
                  </a:cxn>
                  <a:cxn ang="0">
                    <a:pos x="T4" y="T5"/>
                  </a:cxn>
                  <a:cxn ang="0">
                    <a:pos x="T6" y="T7"/>
                  </a:cxn>
                  <a:cxn ang="0">
                    <a:pos x="T8" y="T9"/>
                  </a:cxn>
                </a:cxnLst>
                <a:rect l="0" t="0" r="r" b="b"/>
                <a:pathLst>
                  <a:path w="415" h="1049">
                    <a:moveTo>
                      <a:pt x="414" y="1048"/>
                    </a:moveTo>
                    <a:lnTo>
                      <a:pt x="414" y="0"/>
                    </a:lnTo>
                    <a:lnTo>
                      <a:pt x="0" y="0"/>
                    </a:lnTo>
                    <a:lnTo>
                      <a:pt x="0" y="1048"/>
                    </a:lnTo>
                    <a:lnTo>
                      <a:pt x="414" y="1048"/>
                    </a:lnTo>
                  </a:path>
                </a:pathLst>
              </a:custGeom>
              <a:solidFill>
                <a:schemeClr val="accent4">
                  <a:lumMod val="7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sp>
            <p:nvSpPr>
              <p:cNvPr id="29" name="Freeform 12"/>
              <p:cNvSpPr>
                <a:spLocks noChangeArrowheads="1"/>
              </p:cNvSpPr>
              <p:nvPr/>
            </p:nvSpPr>
            <p:spPr bwMode="auto">
              <a:xfrm>
                <a:off x="2174875" y="1631950"/>
                <a:ext cx="3403600" cy="2617788"/>
              </a:xfrm>
              <a:custGeom>
                <a:avLst/>
                <a:gdLst>
                  <a:gd name="T0" fmla="*/ 8449 w 9455"/>
                  <a:gd name="T1" fmla="*/ 240 h 7273"/>
                  <a:gd name="T2" fmla="*/ 6048 w 9455"/>
                  <a:gd name="T3" fmla="*/ 0 h 7273"/>
                  <a:gd name="T4" fmla="*/ 4301 w 9455"/>
                  <a:gd name="T5" fmla="*/ 240 h 7273"/>
                  <a:gd name="T6" fmla="*/ 1877 w 9455"/>
                  <a:gd name="T7" fmla="*/ 0 h 7273"/>
                  <a:gd name="T8" fmla="*/ 130 w 9455"/>
                  <a:gd name="T9" fmla="*/ 240 h 7273"/>
                  <a:gd name="T10" fmla="*/ 0 w 9455"/>
                  <a:gd name="T11" fmla="*/ 1987 h 7273"/>
                  <a:gd name="T12" fmla="*/ 130 w 9455"/>
                  <a:gd name="T13" fmla="*/ 4433 h 7273"/>
                  <a:gd name="T14" fmla="*/ 0 w 9455"/>
                  <a:gd name="T15" fmla="*/ 6179 h 7273"/>
                  <a:gd name="T16" fmla="*/ 960 w 9455"/>
                  <a:gd name="T17" fmla="*/ 7272 h 7273"/>
                  <a:gd name="T18" fmla="*/ 2707 w 9455"/>
                  <a:gd name="T19" fmla="*/ 7010 h 7273"/>
                  <a:gd name="T20" fmla="*/ 5130 w 9455"/>
                  <a:gd name="T21" fmla="*/ 7272 h 7273"/>
                  <a:gd name="T22" fmla="*/ 6877 w 9455"/>
                  <a:gd name="T23" fmla="*/ 7010 h 7273"/>
                  <a:gd name="T24" fmla="*/ 9279 w 9455"/>
                  <a:gd name="T25" fmla="*/ 7272 h 7273"/>
                  <a:gd name="T26" fmla="*/ 9345 w 9455"/>
                  <a:gd name="T27" fmla="*/ 5328 h 7273"/>
                  <a:gd name="T28" fmla="*/ 9454 w 9455"/>
                  <a:gd name="T29" fmla="*/ 3581 h 7273"/>
                  <a:gd name="T30" fmla="*/ 9345 w 9455"/>
                  <a:gd name="T31" fmla="*/ 1158 h 7273"/>
                  <a:gd name="T32" fmla="*/ 8449 w 9455"/>
                  <a:gd name="T33" fmla="*/ 328 h 7273"/>
                  <a:gd name="T34" fmla="*/ 5196 w 9455"/>
                  <a:gd name="T35" fmla="*/ 2839 h 7273"/>
                  <a:gd name="T36" fmla="*/ 3449 w 9455"/>
                  <a:gd name="T37" fmla="*/ 3581 h 7273"/>
                  <a:gd name="T38" fmla="*/ 3536 w 9455"/>
                  <a:gd name="T39" fmla="*/ 3668 h 7273"/>
                  <a:gd name="T40" fmla="*/ 5196 w 9455"/>
                  <a:gd name="T41" fmla="*/ 3668 h 7273"/>
                  <a:gd name="T42" fmla="*/ 6048 w 9455"/>
                  <a:gd name="T43" fmla="*/ 3581 h 7273"/>
                  <a:gd name="T44" fmla="*/ 5960 w 9455"/>
                  <a:gd name="T45" fmla="*/ 2752 h 7273"/>
                  <a:gd name="T46" fmla="*/ 4301 w 9455"/>
                  <a:gd name="T47" fmla="*/ 2752 h 7273"/>
                  <a:gd name="T48" fmla="*/ 2620 w 9455"/>
                  <a:gd name="T49" fmla="*/ 2752 h 7273"/>
                  <a:gd name="T50" fmla="*/ 2620 w 9455"/>
                  <a:gd name="T51" fmla="*/ 3668 h 7273"/>
                  <a:gd name="T52" fmla="*/ 2707 w 9455"/>
                  <a:gd name="T53" fmla="*/ 4498 h 7273"/>
                  <a:gd name="T54" fmla="*/ 4366 w 9455"/>
                  <a:gd name="T55" fmla="*/ 4498 h 7273"/>
                  <a:gd name="T56" fmla="*/ 6048 w 9455"/>
                  <a:gd name="T57" fmla="*/ 4498 h 7273"/>
                  <a:gd name="T58" fmla="*/ 6877 w 9455"/>
                  <a:gd name="T59" fmla="*/ 4433 h 7273"/>
                  <a:gd name="T60" fmla="*/ 6877 w 9455"/>
                  <a:gd name="T61" fmla="*/ 2752 h 7273"/>
                  <a:gd name="T62" fmla="*/ 6790 w 9455"/>
                  <a:gd name="T63" fmla="*/ 1921 h 7273"/>
                  <a:gd name="T64" fmla="*/ 5130 w 9455"/>
                  <a:gd name="T65" fmla="*/ 1921 h 7273"/>
                  <a:gd name="T66" fmla="*/ 3449 w 9455"/>
                  <a:gd name="T67" fmla="*/ 1921 h 7273"/>
                  <a:gd name="T68" fmla="*/ 1790 w 9455"/>
                  <a:gd name="T69" fmla="*/ 1921 h 7273"/>
                  <a:gd name="T70" fmla="*/ 1790 w 9455"/>
                  <a:gd name="T71" fmla="*/ 2839 h 7273"/>
                  <a:gd name="T72" fmla="*/ 1790 w 9455"/>
                  <a:gd name="T73" fmla="*/ 4498 h 7273"/>
                  <a:gd name="T74" fmla="*/ 1877 w 9455"/>
                  <a:gd name="T75" fmla="*/ 5328 h 7273"/>
                  <a:gd name="T76" fmla="*/ 3536 w 9455"/>
                  <a:gd name="T77" fmla="*/ 5328 h 7273"/>
                  <a:gd name="T78" fmla="*/ 5196 w 9455"/>
                  <a:gd name="T79" fmla="*/ 5328 h 7273"/>
                  <a:gd name="T80" fmla="*/ 6877 w 9455"/>
                  <a:gd name="T81" fmla="*/ 5328 h 7273"/>
                  <a:gd name="T82" fmla="*/ 7685 w 9455"/>
                  <a:gd name="T83" fmla="*/ 5263 h 7273"/>
                  <a:gd name="T84" fmla="*/ 7685 w 9455"/>
                  <a:gd name="T85" fmla="*/ 3581 h 7273"/>
                  <a:gd name="T86" fmla="*/ 7685 w 9455"/>
                  <a:gd name="T87" fmla="*/ 1921 h 7273"/>
                  <a:gd name="T88" fmla="*/ 6790 w 9455"/>
                  <a:gd name="T89" fmla="*/ 328 h 7273"/>
                  <a:gd name="T90" fmla="*/ 5130 w 9455"/>
                  <a:gd name="T91" fmla="*/ 328 h 7273"/>
                  <a:gd name="T92" fmla="*/ 3449 w 9455"/>
                  <a:gd name="T93" fmla="*/ 328 h 7273"/>
                  <a:gd name="T94" fmla="*/ 1790 w 9455"/>
                  <a:gd name="T95" fmla="*/ 328 h 7273"/>
                  <a:gd name="T96" fmla="*/ 196 w 9455"/>
                  <a:gd name="T97" fmla="*/ 1158 h 7273"/>
                  <a:gd name="T98" fmla="*/ 196 w 9455"/>
                  <a:gd name="T99" fmla="*/ 2839 h 7273"/>
                  <a:gd name="T100" fmla="*/ 196 w 9455"/>
                  <a:gd name="T101" fmla="*/ 4498 h 7273"/>
                  <a:gd name="T102" fmla="*/ 196 w 9455"/>
                  <a:gd name="T103" fmla="*/ 6922 h 7273"/>
                  <a:gd name="T104" fmla="*/ 1877 w 9455"/>
                  <a:gd name="T105" fmla="*/ 6922 h 7273"/>
                  <a:gd name="T106" fmla="*/ 3536 w 9455"/>
                  <a:gd name="T107" fmla="*/ 6922 h 7273"/>
                  <a:gd name="T108" fmla="*/ 5196 w 9455"/>
                  <a:gd name="T109" fmla="*/ 6922 h 7273"/>
                  <a:gd name="T110" fmla="*/ 6877 w 9455"/>
                  <a:gd name="T111" fmla="*/ 6922 h 7273"/>
                  <a:gd name="T112" fmla="*/ 9279 w 9455"/>
                  <a:gd name="T113" fmla="*/ 6922 h 7273"/>
                  <a:gd name="T114" fmla="*/ 9279 w 9455"/>
                  <a:gd name="T115" fmla="*/ 5263 h 7273"/>
                  <a:gd name="T116" fmla="*/ 9279 w 9455"/>
                  <a:gd name="T117" fmla="*/ 3581 h 7273"/>
                  <a:gd name="T118" fmla="*/ 9279 w 9455"/>
                  <a:gd name="T119" fmla="*/ 1921 h 7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55" h="7273">
                    <a:moveTo>
                      <a:pt x="9454" y="328"/>
                    </a:moveTo>
                    <a:lnTo>
                      <a:pt x="9454" y="240"/>
                    </a:lnTo>
                    <a:lnTo>
                      <a:pt x="9345" y="240"/>
                    </a:lnTo>
                    <a:lnTo>
                      <a:pt x="9345" y="0"/>
                    </a:lnTo>
                    <a:lnTo>
                      <a:pt x="9279" y="0"/>
                    </a:lnTo>
                    <a:lnTo>
                      <a:pt x="9279" y="240"/>
                    </a:lnTo>
                    <a:lnTo>
                      <a:pt x="8515" y="240"/>
                    </a:lnTo>
                    <a:lnTo>
                      <a:pt x="8515" y="0"/>
                    </a:lnTo>
                    <a:lnTo>
                      <a:pt x="8449" y="0"/>
                    </a:lnTo>
                    <a:lnTo>
                      <a:pt x="8449" y="240"/>
                    </a:lnTo>
                    <a:lnTo>
                      <a:pt x="7685" y="240"/>
                    </a:lnTo>
                    <a:lnTo>
                      <a:pt x="7685" y="0"/>
                    </a:lnTo>
                    <a:lnTo>
                      <a:pt x="7598" y="0"/>
                    </a:lnTo>
                    <a:lnTo>
                      <a:pt x="7598" y="240"/>
                    </a:lnTo>
                    <a:lnTo>
                      <a:pt x="6877" y="240"/>
                    </a:lnTo>
                    <a:lnTo>
                      <a:pt x="6877" y="0"/>
                    </a:lnTo>
                    <a:lnTo>
                      <a:pt x="6790" y="0"/>
                    </a:lnTo>
                    <a:lnTo>
                      <a:pt x="6790" y="240"/>
                    </a:lnTo>
                    <a:lnTo>
                      <a:pt x="6048" y="240"/>
                    </a:lnTo>
                    <a:lnTo>
                      <a:pt x="6048" y="0"/>
                    </a:lnTo>
                    <a:lnTo>
                      <a:pt x="5960" y="0"/>
                    </a:lnTo>
                    <a:lnTo>
                      <a:pt x="5960" y="240"/>
                    </a:lnTo>
                    <a:lnTo>
                      <a:pt x="5196" y="240"/>
                    </a:lnTo>
                    <a:lnTo>
                      <a:pt x="5196" y="0"/>
                    </a:lnTo>
                    <a:lnTo>
                      <a:pt x="5130" y="0"/>
                    </a:lnTo>
                    <a:lnTo>
                      <a:pt x="5130" y="240"/>
                    </a:lnTo>
                    <a:lnTo>
                      <a:pt x="4366" y="240"/>
                    </a:lnTo>
                    <a:lnTo>
                      <a:pt x="4366" y="0"/>
                    </a:lnTo>
                    <a:lnTo>
                      <a:pt x="4301" y="0"/>
                    </a:lnTo>
                    <a:lnTo>
                      <a:pt x="4301" y="240"/>
                    </a:lnTo>
                    <a:lnTo>
                      <a:pt x="3536" y="240"/>
                    </a:lnTo>
                    <a:lnTo>
                      <a:pt x="3536" y="0"/>
                    </a:lnTo>
                    <a:lnTo>
                      <a:pt x="3449" y="0"/>
                    </a:lnTo>
                    <a:lnTo>
                      <a:pt x="3449" y="240"/>
                    </a:lnTo>
                    <a:lnTo>
                      <a:pt x="2707" y="240"/>
                    </a:lnTo>
                    <a:lnTo>
                      <a:pt x="2707" y="0"/>
                    </a:lnTo>
                    <a:lnTo>
                      <a:pt x="2620" y="0"/>
                    </a:lnTo>
                    <a:lnTo>
                      <a:pt x="2620" y="240"/>
                    </a:lnTo>
                    <a:lnTo>
                      <a:pt x="1877" y="240"/>
                    </a:lnTo>
                    <a:lnTo>
                      <a:pt x="1877" y="0"/>
                    </a:lnTo>
                    <a:lnTo>
                      <a:pt x="1790" y="0"/>
                    </a:lnTo>
                    <a:lnTo>
                      <a:pt x="1790" y="240"/>
                    </a:lnTo>
                    <a:lnTo>
                      <a:pt x="1025" y="240"/>
                    </a:lnTo>
                    <a:lnTo>
                      <a:pt x="1025" y="0"/>
                    </a:lnTo>
                    <a:lnTo>
                      <a:pt x="960" y="0"/>
                    </a:lnTo>
                    <a:lnTo>
                      <a:pt x="960" y="240"/>
                    </a:lnTo>
                    <a:lnTo>
                      <a:pt x="196" y="240"/>
                    </a:lnTo>
                    <a:lnTo>
                      <a:pt x="196" y="0"/>
                    </a:lnTo>
                    <a:lnTo>
                      <a:pt x="130" y="0"/>
                    </a:lnTo>
                    <a:lnTo>
                      <a:pt x="130" y="240"/>
                    </a:lnTo>
                    <a:lnTo>
                      <a:pt x="0" y="240"/>
                    </a:lnTo>
                    <a:lnTo>
                      <a:pt x="0" y="328"/>
                    </a:lnTo>
                    <a:lnTo>
                      <a:pt x="130" y="328"/>
                    </a:lnTo>
                    <a:lnTo>
                      <a:pt x="130" y="1092"/>
                    </a:lnTo>
                    <a:lnTo>
                      <a:pt x="0" y="1092"/>
                    </a:lnTo>
                    <a:lnTo>
                      <a:pt x="0" y="1158"/>
                    </a:lnTo>
                    <a:lnTo>
                      <a:pt x="130" y="1158"/>
                    </a:lnTo>
                    <a:lnTo>
                      <a:pt x="130" y="1921"/>
                    </a:lnTo>
                    <a:lnTo>
                      <a:pt x="0" y="1921"/>
                    </a:lnTo>
                    <a:lnTo>
                      <a:pt x="0" y="1987"/>
                    </a:lnTo>
                    <a:lnTo>
                      <a:pt x="130" y="1987"/>
                    </a:lnTo>
                    <a:lnTo>
                      <a:pt x="130" y="2752"/>
                    </a:lnTo>
                    <a:lnTo>
                      <a:pt x="0" y="2752"/>
                    </a:lnTo>
                    <a:lnTo>
                      <a:pt x="0" y="2839"/>
                    </a:lnTo>
                    <a:lnTo>
                      <a:pt x="130" y="2839"/>
                    </a:lnTo>
                    <a:lnTo>
                      <a:pt x="130" y="3581"/>
                    </a:lnTo>
                    <a:lnTo>
                      <a:pt x="0" y="3581"/>
                    </a:lnTo>
                    <a:lnTo>
                      <a:pt x="0" y="3668"/>
                    </a:lnTo>
                    <a:lnTo>
                      <a:pt x="130" y="3668"/>
                    </a:lnTo>
                    <a:lnTo>
                      <a:pt x="130" y="4433"/>
                    </a:lnTo>
                    <a:lnTo>
                      <a:pt x="0" y="4433"/>
                    </a:lnTo>
                    <a:lnTo>
                      <a:pt x="0" y="4498"/>
                    </a:lnTo>
                    <a:lnTo>
                      <a:pt x="130" y="4498"/>
                    </a:lnTo>
                    <a:lnTo>
                      <a:pt x="130" y="5263"/>
                    </a:lnTo>
                    <a:lnTo>
                      <a:pt x="0" y="5263"/>
                    </a:lnTo>
                    <a:lnTo>
                      <a:pt x="0" y="5328"/>
                    </a:lnTo>
                    <a:lnTo>
                      <a:pt x="130" y="5328"/>
                    </a:lnTo>
                    <a:lnTo>
                      <a:pt x="130" y="6092"/>
                    </a:lnTo>
                    <a:lnTo>
                      <a:pt x="0" y="6092"/>
                    </a:lnTo>
                    <a:lnTo>
                      <a:pt x="0" y="6179"/>
                    </a:lnTo>
                    <a:lnTo>
                      <a:pt x="130" y="6179"/>
                    </a:lnTo>
                    <a:lnTo>
                      <a:pt x="130" y="6922"/>
                    </a:lnTo>
                    <a:lnTo>
                      <a:pt x="0" y="6922"/>
                    </a:lnTo>
                    <a:lnTo>
                      <a:pt x="0" y="7010"/>
                    </a:lnTo>
                    <a:lnTo>
                      <a:pt x="130" y="7010"/>
                    </a:lnTo>
                    <a:lnTo>
                      <a:pt x="130" y="7272"/>
                    </a:lnTo>
                    <a:lnTo>
                      <a:pt x="196" y="7272"/>
                    </a:lnTo>
                    <a:lnTo>
                      <a:pt x="196" y="7010"/>
                    </a:lnTo>
                    <a:lnTo>
                      <a:pt x="960" y="7010"/>
                    </a:lnTo>
                    <a:lnTo>
                      <a:pt x="960" y="7272"/>
                    </a:lnTo>
                    <a:lnTo>
                      <a:pt x="1025" y="7272"/>
                    </a:lnTo>
                    <a:lnTo>
                      <a:pt x="1025" y="7010"/>
                    </a:lnTo>
                    <a:lnTo>
                      <a:pt x="1790" y="7010"/>
                    </a:lnTo>
                    <a:lnTo>
                      <a:pt x="1790" y="7272"/>
                    </a:lnTo>
                    <a:lnTo>
                      <a:pt x="1877" y="7272"/>
                    </a:lnTo>
                    <a:lnTo>
                      <a:pt x="1877" y="7010"/>
                    </a:lnTo>
                    <a:lnTo>
                      <a:pt x="2620" y="7010"/>
                    </a:lnTo>
                    <a:lnTo>
                      <a:pt x="2620" y="7272"/>
                    </a:lnTo>
                    <a:lnTo>
                      <a:pt x="2707" y="7272"/>
                    </a:lnTo>
                    <a:lnTo>
                      <a:pt x="2707" y="7010"/>
                    </a:lnTo>
                    <a:lnTo>
                      <a:pt x="3449" y="7010"/>
                    </a:lnTo>
                    <a:lnTo>
                      <a:pt x="3449" y="7272"/>
                    </a:lnTo>
                    <a:lnTo>
                      <a:pt x="3536" y="7272"/>
                    </a:lnTo>
                    <a:lnTo>
                      <a:pt x="3536" y="7010"/>
                    </a:lnTo>
                    <a:lnTo>
                      <a:pt x="4301" y="7010"/>
                    </a:lnTo>
                    <a:lnTo>
                      <a:pt x="4301" y="7272"/>
                    </a:lnTo>
                    <a:lnTo>
                      <a:pt x="4366" y="7272"/>
                    </a:lnTo>
                    <a:lnTo>
                      <a:pt x="4366" y="7010"/>
                    </a:lnTo>
                    <a:lnTo>
                      <a:pt x="5130" y="7010"/>
                    </a:lnTo>
                    <a:lnTo>
                      <a:pt x="5130" y="7272"/>
                    </a:lnTo>
                    <a:lnTo>
                      <a:pt x="5196" y="7272"/>
                    </a:lnTo>
                    <a:lnTo>
                      <a:pt x="5196" y="7010"/>
                    </a:lnTo>
                    <a:lnTo>
                      <a:pt x="5960" y="7010"/>
                    </a:lnTo>
                    <a:lnTo>
                      <a:pt x="5960" y="7272"/>
                    </a:lnTo>
                    <a:lnTo>
                      <a:pt x="6048" y="7272"/>
                    </a:lnTo>
                    <a:lnTo>
                      <a:pt x="6048" y="7010"/>
                    </a:lnTo>
                    <a:lnTo>
                      <a:pt x="6790" y="7010"/>
                    </a:lnTo>
                    <a:lnTo>
                      <a:pt x="6790" y="7272"/>
                    </a:lnTo>
                    <a:lnTo>
                      <a:pt x="6877" y="7272"/>
                    </a:lnTo>
                    <a:lnTo>
                      <a:pt x="6877" y="7010"/>
                    </a:lnTo>
                    <a:lnTo>
                      <a:pt x="7598" y="7010"/>
                    </a:lnTo>
                    <a:lnTo>
                      <a:pt x="7598" y="7272"/>
                    </a:lnTo>
                    <a:lnTo>
                      <a:pt x="7685" y="7272"/>
                    </a:lnTo>
                    <a:lnTo>
                      <a:pt x="7685" y="7010"/>
                    </a:lnTo>
                    <a:lnTo>
                      <a:pt x="8449" y="7010"/>
                    </a:lnTo>
                    <a:lnTo>
                      <a:pt x="8449" y="7272"/>
                    </a:lnTo>
                    <a:lnTo>
                      <a:pt x="8515" y="7272"/>
                    </a:lnTo>
                    <a:lnTo>
                      <a:pt x="8515" y="7010"/>
                    </a:lnTo>
                    <a:lnTo>
                      <a:pt x="9279" y="7010"/>
                    </a:lnTo>
                    <a:lnTo>
                      <a:pt x="9279" y="7272"/>
                    </a:lnTo>
                    <a:lnTo>
                      <a:pt x="9345" y="7272"/>
                    </a:lnTo>
                    <a:lnTo>
                      <a:pt x="9345" y="7010"/>
                    </a:lnTo>
                    <a:lnTo>
                      <a:pt x="9454" y="7010"/>
                    </a:lnTo>
                    <a:lnTo>
                      <a:pt x="9454" y="6922"/>
                    </a:lnTo>
                    <a:lnTo>
                      <a:pt x="9345" y="6922"/>
                    </a:lnTo>
                    <a:lnTo>
                      <a:pt x="9345" y="6179"/>
                    </a:lnTo>
                    <a:lnTo>
                      <a:pt x="9454" y="6179"/>
                    </a:lnTo>
                    <a:lnTo>
                      <a:pt x="9454" y="6092"/>
                    </a:lnTo>
                    <a:lnTo>
                      <a:pt x="9345" y="6092"/>
                    </a:lnTo>
                    <a:lnTo>
                      <a:pt x="9345" y="5328"/>
                    </a:lnTo>
                    <a:lnTo>
                      <a:pt x="9454" y="5328"/>
                    </a:lnTo>
                    <a:lnTo>
                      <a:pt x="9454" y="5263"/>
                    </a:lnTo>
                    <a:lnTo>
                      <a:pt x="9345" y="5263"/>
                    </a:lnTo>
                    <a:lnTo>
                      <a:pt x="9345" y="4498"/>
                    </a:lnTo>
                    <a:lnTo>
                      <a:pt x="9454" y="4498"/>
                    </a:lnTo>
                    <a:lnTo>
                      <a:pt x="9454" y="4433"/>
                    </a:lnTo>
                    <a:lnTo>
                      <a:pt x="9345" y="4433"/>
                    </a:lnTo>
                    <a:lnTo>
                      <a:pt x="9345" y="3668"/>
                    </a:lnTo>
                    <a:lnTo>
                      <a:pt x="9454" y="3668"/>
                    </a:lnTo>
                    <a:lnTo>
                      <a:pt x="9454" y="3581"/>
                    </a:lnTo>
                    <a:lnTo>
                      <a:pt x="9345" y="3581"/>
                    </a:lnTo>
                    <a:lnTo>
                      <a:pt x="9345" y="2839"/>
                    </a:lnTo>
                    <a:lnTo>
                      <a:pt x="9454" y="2839"/>
                    </a:lnTo>
                    <a:lnTo>
                      <a:pt x="9454" y="2752"/>
                    </a:lnTo>
                    <a:lnTo>
                      <a:pt x="9345" y="2752"/>
                    </a:lnTo>
                    <a:lnTo>
                      <a:pt x="9345" y="1987"/>
                    </a:lnTo>
                    <a:lnTo>
                      <a:pt x="9454" y="1987"/>
                    </a:lnTo>
                    <a:lnTo>
                      <a:pt x="9454" y="1921"/>
                    </a:lnTo>
                    <a:lnTo>
                      <a:pt x="9345" y="1921"/>
                    </a:lnTo>
                    <a:lnTo>
                      <a:pt x="9345" y="1158"/>
                    </a:lnTo>
                    <a:lnTo>
                      <a:pt x="9454" y="1158"/>
                    </a:lnTo>
                    <a:lnTo>
                      <a:pt x="9454" y="1092"/>
                    </a:lnTo>
                    <a:lnTo>
                      <a:pt x="9345" y="1092"/>
                    </a:lnTo>
                    <a:lnTo>
                      <a:pt x="9345" y="328"/>
                    </a:lnTo>
                    <a:lnTo>
                      <a:pt x="9454" y="328"/>
                    </a:lnTo>
                    <a:close/>
                    <a:moveTo>
                      <a:pt x="8449" y="328"/>
                    </a:moveTo>
                    <a:lnTo>
                      <a:pt x="8449" y="1092"/>
                    </a:lnTo>
                    <a:lnTo>
                      <a:pt x="7685" y="1092"/>
                    </a:lnTo>
                    <a:lnTo>
                      <a:pt x="7685" y="328"/>
                    </a:lnTo>
                    <a:lnTo>
                      <a:pt x="8449" y="328"/>
                    </a:lnTo>
                    <a:close/>
                    <a:moveTo>
                      <a:pt x="5130" y="3581"/>
                    </a:moveTo>
                    <a:lnTo>
                      <a:pt x="4366" y="3581"/>
                    </a:lnTo>
                    <a:lnTo>
                      <a:pt x="4366" y="2839"/>
                    </a:lnTo>
                    <a:lnTo>
                      <a:pt x="5130" y="2839"/>
                    </a:lnTo>
                    <a:lnTo>
                      <a:pt x="5130" y="3581"/>
                    </a:lnTo>
                    <a:close/>
                    <a:moveTo>
                      <a:pt x="5196" y="2839"/>
                    </a:moveTo>
                    <a:lnTo>
                      <a:pt x="5960" y="2839"/>
                    </a:lnTo>
                    <a:lnTo>
                      <a:pt x="5960" y="3581"/>
                    </a:lnTo>
                    <a:lnTo>
                      <a:pt x="5196" y="3581"/>
                    </a:lnTo>
                    <a:lnTo>
                      <a:pt x="5196" y="2839"/>
                    </a:lnTo>
                    <a:close/>
                    <a:moveTo>
                      <a:pt x="4301" y="3581"/>
                    </a:moveTo>
                    <a:lnTo>
                      <a:pt x="3536" y="3581"/>
                    </a:lnTo>
                    <a:lnTo>
                      <a:pt x="3536" y="2839"/>
                    </a:lnTo>
                    <a:lnTo>
                      <a:pt x="4301" y="2839"/>
                    </a:lnTo>
                    <a:lnTo>
                      <a:pt x="4301" y="3581"/>
                    </a:lnTo>
                    <a:close/>
                    <a:moveTo>
                      <a:pt x="3449" y="3581"/>
                    </a:moveTo>
                    <a:lnTo>
                      <a:pt x="2707" y="3581"/>
                    </a:lnTo>
                    <a:lnTo>
                      <a:pt x="2707" y="2839"/>
                    </a:lnTo>
                    <a:lnTo>
                      <a:pt x="3449" y="2839"/>
                    </a:lnTo>
                    <a:lnTo>
                      <a:pt x="3449" y="3581"/>
                    </a:lnTo>
                    <a:close/>
                    <a:moveTo>
                      <a:pt x="3449" y="3668"/>
                    </a:moveTo>
                    <a:lnTo>
                      <a:pt x="3449" y="4433"/>
                    </a:lnTo>
                    <a:lnTo>
                      <a:pt x="2707" y="4433"/>
                    </a:lnTo>
                    <a:lnTo>
                      <a:pt x="2707" y="3668"/>
                    </a:lnTo>
                    <a:lnTo>
                      <a:pt x="3449" y="3668"/>
                    </a:lnTo>
                    <a:close/>
                    <a:moveTo>
                      <a:pt x="3536" y="3668"/>
                    </a:moveTo>
                    <a:lnTo>
                      <a:pt x="4301" y="3668"/>
                    </a:lnTo>
                    <a:lnTo>
                      <a:pt x="4301" y="4433"/>
                    </a:lnTo>
                    <a:lnTo>
                      <a:pt x="3536" y="4433"/>
                    </a:lnTo>
                    <a:lnTo>
                      <a:pt x="3536" y="3668"/>
                    </a:lnTo>
                    <a:close/>
                    <a:moveTo>
                      <a:pt x="4366" y="3668"/>
                    </a:moveTo>
                    <a:lnTo>
                      <a:pt x="5130" y="3668"/>
                    </a:lnTo>
                    <a:lnTo>
                      <a:pt x="5130" y="4433"/>
                    </a:lnTo>
                    <a:lnTo>
                      <a:pt x="4366" y="4433"/>
                    </a:lnTo>
                    <a:lnTo>
                      <a:pt x="4366" y="3668"/>
                    </a:lnTo>
                    <a:close/>
                    <a:moveTo>
                      <a:pt x="5196" y="3668"/>
                    </a:moveTo>
                    <a:lnTo>
                      <a:pt x="5960" y="3668"/>
                    </a:lnTo>
                    <a:lnTo>
                      <a:pt x="5960" y="4433"/>
                    </a:lnTo>
                    <a:lnTo>
                      <a:pt x="5196" y="4433"/>
                    </a:lnTo>
                    <a:lnTo>
                      <a:pt x="5196" y="3668"/>
                    </a:lnTo>
                    <a:close/>
                    <a:moveTo>
                      <a:pt x="6048" y="3668"/>
                    </a:moveTo>
                    <a:lnTo>
                      <a:pt x="6790" y="3668"/>
                    </a:lnTo>
                    <a:lnTo>
                      <a:pt x="6790" y="4433"/>
                    </a:lnTo>
                    <a:lnTo>
                      <a:pt x="6048" y="4433"/>
                    </a:lnTo>
                    <a:lnTo>
                      <a:pt x="6048" y="3668"/>
                    </a:lnTo>
                    <a:close/>
                    <a:moveTo>
                      <a:pt x="6048" y="3581"/>
                    </a:moveTo>
                    <a:lnTo>
                      <a:pt x="6048" y="2839"/>
                    </a:lnTo>
                    <a:lnTo>
                      <a:pt x="6790" y="2839"/>
                    </a:lnTo>
                    <a:lnTo>
                      <a:pt x="6790" y="3581"/>
                    </a:lnTo>
                    <a:lnTo>
                      <a:pt x="6048" y="3581"/>
                    </a:lnTo>
                    <a:close/>
                    <a:moveTo>
                      <a:pt x="6048" y="2752"/>
                    </a:moveTo>
                    <a:lnTo>
                      <a:pt x="6048" y="1987"/>
                    </a:lnTo>
                    <a:lnTo>
                      <a:pt x="6790" y="1987"/>
                    </a:lnTo>
                    <a:lnTo>
                      <a:pt x="6790" y="2752"/>
                    </a:lnTo>
                    <a:lnTo>
                      <a:pt x="6048" y="2752"/>
                    </a:lnTo>
                    <a:close/>
                    <a:moveTo>
                      <a:pt x="5960" y="2752"/>
                    </a:moveTo>
                    <a:lnTo>
                      <a:pt x="5196" y="2752"/>
                    </a:lnTo>
                    <a:lnTo>
                      <a:pt x="5196" y="1987"/>
                    </a:lnTo>
                    <a:lnTo>
                      <a:pt x="5960" y="1987"/>
                    </a:lnTo>
                    <a:lnTo>
                      <a:pt x="5960" y="2752"/>
                    </a:lnTo>
                    <a:close/>
                    <a:moveTo>
                      <a:pt x="5130" y="2752"/>
                    </a:moveTo>
                    <a:lnTo>
                      <a:pt x="4366" y="2752"/>
                    </a:lnTo>
                    <a:lnTo>
                      <a:pt x="4366" y="1987"/>
                    </a:lnTo>
                    <a:lnTo>
                      <a:pt x="5130" y="1987"/>
                    </a:lnTo>
                    <a:lnTo>
                      <a:pt x="5130" y="2752"/>
                    </a:lnTo>
                    <a:close/>
                    <a:moveTo>
                      <a:pt x="4301" y="2752"/>
                    </a:moveTo>
                    <a:lnTo>
                      <a:pt x="3536" y="2752"/>
                    </a:lnTo>
                    <a:lnTo>
                      <a:pt x="3536" y="1987"/>
                    </a:lnTo>
                    <a:lnTo>
                      <a:pt x="4301" y="1987"/>
                    </a:lnTo>
                    <a:lnTo>
                      <a:pt x="4301" y="2752"/>
                    </a:lnTo>
                    <a:close/>
                    <a:moveTo>
                      <a:pt x="3449" y="2752"/>
                    </a:moveTo>
                    <a:lnTo>
                      <a:pt x="2707" y="2752"/>
                    </a:lnTo>
                    <a:lnTo>
                      <a:pt x="2707" y="1987"/>
                    </a:lnTo>
                    <a:lnTo>
                      <a:pt x="3449" y="1987"/>
                    </a:lnTo>
                    <a:lnTo>
                      <a:pt x="3449" y="2752"/>
                    </a:lnTo>
                    <a:close/>
                    <a:moveTo>
                      <a:pt x="2620" y="2752"/>
                    </a:moveTo>
                    <a:lnTo>
                      <a:pt x="1877" y="2752"/>
                    </a:lnTo>
                    <a:lnTo>
                      <a:pt x="1877" y="1987"/>
                    </a:lnTo>
                    <a:lnTo>
                      <a:pt x="2620" y="1987"/>
                    </a:lnTo>
                    <a:lnTo>
                      <a:pt x="2620" y="2752"/>
                    </a:lnTo>
                    <a:close/>
                    <a:moveTo>
                      <a:pt x="2620" y="2839"/>
                    </a:moveTo>
                    <a:lnTo>
                      <a:pt x="2620" y="3581"/>
                    </a:lnTo>
                    <a:lnTo>
                      <a:pt x="1877" y="3581"/>
                    </a:lnTo>
                    <a:lnTo>
                      <a:pt x="1877" y="2839"/>
                    </a:lnTo>
                    <a:lnTo>
                      <a:pt x="2620" y="2839"/>
                    </a:lnTo>
                    <a:close/>
                    <a:moveTo>
                      <a:pt x="2620" y="3668"/>
                    </a:moveTo>
                    <a:lnTo>
                      <a:pt x="2620" y="4433"/>
                    </a:lnTo>
                    <a:lnTo>
                      <a:pt x="1877" y="4433"/>
                    </a:lnTo>
                    <a:lnTo>
                      <a:pt x="1877" y="3668"/>
                    </a:lnTo>
                    <a:lnTo>
                      <a:pt x="2620" y="3668"/>
                    </a:lnTo>
                    <a:close/>
                    <a:moveTo>
                      <a:pt x="2620" y="4498"/>
                    </a:moveTo>
                    <a:lnTo>
                      <a:pt x="2620" y="5263"/>
                    </a:lnTo>
                    <a:lnTo>
                      <a:pt x="1877" y="5263"/>
                    </a:lnTo>
                    <a:lnTo>
                      <a:pt x="1877" y="4498"/>
                    </a:lnTo>
                    <a:lnTo>
                      <a:pt x="2620" y="4498"/>
                    </a:lnTo>
                    <a:close/>
                    <a:moveTo>
                      <a:pt x="2707" y="4498"/>
                    </a:moveTo>
                    <a:lnTo>
                      <a:pt x="3449" y="4498"/>
                    </a:lnTo>
                    <a:lnTo>
                      <a:pt x="3449" y="5263"/>
                    </a:lnTo>
                    <a:lnTo>
                      <a:pt x="2707" y="5263"/>
                    </a:lnTo>
                    <a:lnTo>
                      <a:pt x="2707" y="4498"/>
                    </a:lnTo>
                    <a:close/>
                    <a:moveTo>
                      <a:pt x="3536" y="4498"/>
                    </a:moveTo>
                    <a:lnTo>
                      <a:pt x="4301" y="4498"/>
                    </a:lnTo>
                    <a:lnTo>
                      <a:pt x="4301" y="5263"/>
                    </a:lnTo>
                    <a:lnTo>
                      <a:pt x="3536" y="5263"/>
                    </a:lnTo>
                    <a:lnTo>
                      <a:pt x="3536" y="4498"/>
                    </a:lnTo>
                    <a:close/>
                    <a:moveTo>
                      <a:pt x="4366" y="4498"/>
                    </a:moveTo>
                    <a:lnTo>
                      <a:pt x="5130" y="4498"/>
                    </a:lnTo>
                    <a:lnTo>
                      <a:pt x="5130" y="5263"/>
                    </a:lnTo>
                    <a:lnTo>
                      <a:pt x="4366" y="5263"/>
                    </a:lnTo>
                    <a:lnTo>
                      <a:pt x="4366" y="4498"/>
                    </a:lnTo>
                    <a:close/>
                    <a:moveTo>
                      <a:pt x="5196" y="4498"/>
                    </a:moveTo>
                    <a:lnTo>
                      <a:pt x="5960" y="4498"/>
                    </a:lnTo>
                    <a:lnTo>
                      <a:pt x="5960" y="5263"/>
                    </a:lnTo>
                    <a:lnTo>
                      <a:pt x="5196" y="5263"/>
                    </a:lnTo>
                    <a:lnTo>
                      <a:pt x="5196" y="4498"/>
                    </a:lnTo>
                    <a:close/>
                    <a:moveTo>
                      <a:pt x="6048" y="4498"/>
                    </a:moveTo>
                    <a:lnTo>
                      <a:pt x="6790" y="4498"/>
                    </a:lnTo>
                    <a:lnTo>
                      <a:pt x="6790" y="5263"/>
                    </a:lnTo>
                    <a:lnTo>
                      <a:pt x="6048" y="5263"/>
                    </a:lnTo>
                    <a:lnTo>
                      <a:pt x="6048" y="4498"/>
                    </a:lnTo>
                    <a:close/>
                    <a:moveTo>
                      <a:pt x="6877" y="4498"/>
                    </a:moveTo>
                    <a:lnTo>
                      <a:pt x="7598" y="4498"/>
                    </a:lnTo>
                    <a:lnTo>
                      <a:pt x="7598" y="5263"/>
                    </a:lnTo>
                    <a:lnTo>
                      <a:pt x="6877" y="5263"/>
                    </a:lnTo>
                    <a:lnTo>
                      <a:pt x="6877" y="4498"/>
                    </a:lnTo>
                    <a:close/>
                    <a:moveTo>
                      <a:pt x="6877" y="4433"/>
                    </a:moveTo>
                    <a:lnTo>
                      <a:pt x="6877" y="3668"/>
                    </a:lnTo>
                    <a:lnTo>
                      <a:pt x="7598" y="3668"/>
                    </a:lnTo>
                    <a:lnTo>
                      <a:pt x="7598" y="4433"/>
                    </a:lnTo>
                    <a:lnTo>
                      <a:pt x="6877" y="4433"/>
                    </a:lnTo>
                    <a:close/>
                    <a:moveTo>
                      <a:pt x="6877" y="3581"/>
                    </a:moveTo>
                    <a:lnTo>
                      <a:pt x="6877" y="2839"/>
                    </a:lnTo>
                    <a:lnTo>
                      <a:pt x="7598" y="2839"/>
                    </a:lnTo>
                    <a:lnTo>
                      <a:pt x="7598" y="3581"/>
                    </a:lnTo>
                    <a:lnTo>
                      <a:pt x="6877" y="3581"/>
                    </a:lnTo>
                    <a:close/>
                    <a:moveTo>
                      <a:pt x="6877" y="2752"/>
                    </a:moveTo>
                    <a:lnTo>
                      <a:pt x="6877" y="1987"/>
                    </a:lnTo>
                    <a:lnTo>
                      <a:pt x="7598" y="1987"/>
                    </a:lnTo>
                    <a:lnTo>
                      <a:pt x="7598" y="2752"/>
                    </a:lnTo>
                    <a:lnTo>
                      <a:pt x="6877" y="2752"/>
                    </a:lnTo>
                    <a:close/>
                    <a:moveTo>
                      <a:pt x="6877" y="1921"/>
                    </a:moveTo>
                    <a:lnTo>
                      <a:pt x="6877" y="1158"/>
                    </a:lnTo>
                    <a:lnTo>
                      <a:pt x="7598" y="1158"/>
                    </a:lnTo>
                    <a:lnTo>
                      <a:pt x="7598" y="1921"/>
                    </a:lnTo>
                    <a:lnTo>
                      <a:pt x="6877" y="1921"/>
                    </a:lnTo>
                    <a:close/>
                    <a:moveTo>
                      <a:pt x="6790" y="1921"/>
                    </a:moveTo>
                    <a:lnTo>
                      <a:pt x="6048" y="1921"/>
                    </a:lnTo>
                    <a:lnTo>
                      <a:pt x="6048" y="1158"/>
                    </a:lnTo>
                    <a:lnTo>
                      <a:pt x="6790" y="1158"/>
                    </a:lnTo>
                    <a:lnTo>
                      <a:pt x="6790" y="1921"/>
                    </a:lnTo>
                    <a:close/>
                    <a:moveTo>
                      <a:pt x="5960" y="1921"/>
                    </a:moveTo>
                    <a:lnTo>
                      <a:pt x="5196" y="1921"/>
                    </a:lnTo>
                    <a:lnTo>
                      <a:pt x="5196" y="1158"/>
                    </a:lnTo>
                    <a:lnTo>
                      <a:pt x="5960" y="1158"/>
                    </a:lnTo>
                    <a:lnTo>
                      <a:pt x="5960" y="1921"/>
                    </a:lnTo>
                    <a:close/>
                    <a:moveTo>
                      <a:pt x="5130" y="1921"/>
                    </a:moveTo>
                    <a:lnTo>
                      <a:pt x="4366" y="1921"/>
                    </a:lnTo>
                    <a:lnTo>
                      <a:pt x="4366" y="1158"/>
                    </a:lnTo>
                    <a:lnTo>
                      <a:pt x="5130" y="1158"/>
                    </a:lnTo>
                    <a:lnTo>
                      <a:pt x="5130" y="1921"/>
                    </a:lnTo>
                    <a:close/>
                    <a:moveTo>
                      <a:pt x="4301" y="1921"/>
                    </a:moveTo>
                    <a:lnTo>
                      <a:pt x="3536" y="1921"/>
                    </a:lnTo>
                    <a:lnTo>
                      <a:pt x="3536" y="1158"/>
                    </a:lnTo>
                    <a:lnTo>
                      <a:pt x="4301" y="1158"/>
                    </a:lnTo>
                    <a:lnTo>
                      <a:pt x="4301" y="1921"/>
                    </a:lnTo>
                    <a:close/>
                    <a:moveTo>
                      <a:pt x="3449" y="1921"/>
                    </a:moveTo>
                    <a:lnTo>
                      <a:pt x="2707" y="1921"/>
                    </a:lnTo>
                    <a:lnTo>
                      <a:pt x="2707" y="1158"/>
                    </a:lnTo>
                    <a:lnTo>
                      <a:pt x="3449" y="1158"/>
                    </a:lnTo>
                    <a:lnTo>
                      <a:pt x="3449" y="1921"/>
                    </a:lnTo>
                    <a:close/>
                    <a:moveTo>
                      <a:pt x="2620" y="1921"/>
                    </a:moveTo>
                    <a:lnTo>
                      <a:pt x="1877" y="1921"/>
                    </a:lnTo>
                    <a:lnTo>
                      <a:pt x="1877" y="1158"/>
                    </a:lnTo>
                    <a:lnTo>
                      <a:pt x="2620" y="1158"/>
                    </a:lnTo>
                    <a:lnTo>
                      <a:pt x="2620" y="1921"/>
                    </a:lnTo>
                    <a:close/>
                    <a:moveTo>
                      <a:pt x="1790" y="1921"/>
                    </a:moveTo>
                    <a:lnTo>
                      <a:pt x="1025" y="1921"/>
                    </a:lnTo>
                    <a:lnTo>
                      <a:pt x="1025" y="1158"/>
                    </a:lnTo>
                    <a:lnTo>
                      <a:pt x="1790" y="1158"/>
                    </a:lnTo>
                    <a:lnTo>
                      <a:pt x="1790" y="1921"/>
                    </a:lnTo>
                    <a:close/>
                    <a:moveTo>
                      <a:pt x="1790" y="1987"/>
                    </a:moveTo>
                    <a:lnTo>
                      <a:pt x="1790" y="2752"/>
                    </a:lnTo>
                    <a:lnTo>
                      <a:pt x="1025" y="2752"/>
                    </a:lnTo>
                    <a:lnTo>
                      <a:pt x="1025" y="1987"/>
                    </a:lnTo>
                    <a:lnTo>
                      <a:pt x="1790" y="1987"/>
                    </a:lnTo>
                    <a:close/>
                    <a:moveTo>
                      <a:pt x="1790" y="2839"/>
                    </a:moveTo>
                    <a:lnTo>
                      <a:pt x="1790" y="3581"/>
                    </a:lnTo>
                    <a:lnTo>
                      <a:pt x="1025" y="3581"/>
                    </a:lnTo>
                    <a:lnTo>
                      <a:pt x="1025" y="2839"/>
                    </a:lnTo>
                    <a:lnTo>
                      <a:pt x="1790" y="2839"/>
                    </a:lnTo>
                    <a:close/>
                    <a:moveTo>
                      <a:pt x="1790" y="3668"/>
                    </a:moveTo>
                    <a:lnTo>
                      <a:pt x="1790" y="4433"/>
                    </a:lnTo>
                    <a:lnTo>
                      <a:pt x="1025" y="4433"/>
                    </a:lnTo>
                    <a:lnTo>
                      <a:pt x="1025" y="3668"/>
                    </a:lnTo>
                    <a:lnTo>
                      <a:pt x="1790" y="3668"/>
                    </a:lnTo>
                    <a:close/>
                    <a:moveTo>
                      <a:pt x="1790" y="4498"/>
                    </a:moveTo>
                    <a:lnTo>
                      <a:pt x="1790" y="5263"/>
                    </a:lnTo>
                    <a:lnTo>
                      <a:pt x="1025" y="5263"/>
                    </a:lnTo>
                    <a:lnTo>
                      <a:pt x="1025" y="4498"/>
                    </a:lnTo>
                    <a:lnTo>
                      <a:pt x="1790" y="4498"/>
                    </a:lnTo>
                    <a:close/>
                    <a:moveTo>
                      <a:pt x="1790" y="5328"/>
                    </a:moveTo>
                    <a:lnTo>
                      <a:pt x="1790" y="6092"/>
                    </a:lnTo>
                    <a:lnTo>
                      <a:pt x="1025" y="6092"/>
                    </a:lnTo>
                    <a:lnTo>
                      <a:pt x="1025" y="5328"/>
                    </a:lnTo>
                    <a:lnTo>
                      <a:pt x="1790" y="5328"/>
                    </a:lnTo>
                    <a:close/>
                    <a:moveTo>
                      <a:pt x="1877" y="5328"/>
                    </a:moveTo>
                    <a:lnTo>
                      <a:pt x="2620" y="5328"/>
                    </a:lnTo>
                    <a:lnTo>
                      <a:pt x="2620" y="6092"/>
                    </a:lnTo>
                    <a:lnTo>
                      <a:pt x="1877" y="6092"/>
                    </a:lnTo>
                    <a:lnTo>
                      <a:pt x="1877" y="5328"/>
                    </a:lnTo>
                    <a:close/>
                    <a:moveTo>
                      <a:pt x="2707" y="5328"/>
                    </a:moveTo>
                    <a:lnTo>
                      <a:pt x="3449" y="5328"/>
                    </a:lnTo>
                    <a:lnTo>
                      <a:pt x="3449" y="6092"/>
                    </a:lnTo>
                    <a:lnTo>
                      <a:pt x="2707" y="6092"/>
                    </a:lnTo>
                    <a:lnTo>
                      <a:pt x="2707" y="5328"/>
                    </a:lnTo>
                    <a:close/>
                    <a:moveTo>
                      <a:pt x="3536" y="5328"/>
                    </a:moveTo>
                    <a:lnTo>
                      <a:pt x="4301" y="5328"/>
                    </a:lnTo>
                    <a:lnTo>
                      <a:pt x="4301" y="6092"/>
                    </a:lnTo>
                    <a:lnTo>
                      <a:pt x="3536" y="6092"/>
                    </a:lnTo>
                    <a:lnTo>
                      <a:pt x="3536" y="5328"/>
                    </a:lnTo>
                    <a:close/>
                    <a:moveTo>
                      <a:pt x="4366" y="5328"/>
                    </a:moveTo>
                    <a:lnTo>
                      <a:pt x="5130" y="5328"/>
                    </a:lnTo>
                    <a:lnTo>
                      <a:pt x="5130" y="6092"/>
                    </a:lnTo>
                    <a:lnTo>
                      <a:pt x="4366" y="6092"/>
                    </a:lnTo>
                    <a:lnTo>
                      <a:pt x="4366" y="5328"/>
                    </a:lnTo>
                    <a:close/>
                    <a:moveTo>
                      <a:pt x="5196" y="5328"/>
                    </a:moveTo>
                    <a:lnTo>
                      <a:pt x="5960" y="5328"/>
                    </a:lnTo>
                    <a:lnTo>
                      <a:pt x="5960" y="6092"/>
                    </a:lnTo>
                    <a:lnTo>
                      <a:pt x="5196" y="6092"/>
                    </a:lnTo>
                    <a:lnTo>
                      <a:pt x="5196" y="5328"/>
                    </a:lnTo>
                    <a:close/>
                    <a:moveTo>
                      <a:pt x="6048" y="5328"/>
                    </a:moveTo>
                    <a:lnTo>
                      <a:pt x="6790" y="5328"/>
                    </a:lnTo>
                    <a:lnTo>
                      <a:pt x="6790" y="6092"/>
                    </a:lnTo>
                    <a:lnTo>
                      <a:pt x="6048" y="6092"/>
                    </a:lnTo>
                    <a:lnTo>
                      <a:pt x="6048" y="5328"/>
                    </a:lnTo>
                    <a:close/>
                    <a:moveTo>
                      <a:pt x="6877" y="5328"/>
                    </a:moveTo>
                    <a:lnTo>
                      <a:pt x="7598" y="5328"/>
                    </a:lnTo>
                    <a:lnTo>
                      <a:pt x="7598" y="6092"/>
                    </a:lnTo>
                    <a:lnTo>
                      <a:pt x="6877" y="6092"/>
                    </a:lnTo>
                    <a:lnTo>
                      <a:pt x="6877" y="5328"/>
                    </a:lnTo>
                    <a:close/>
                    <a:moveTo>
                      <a:pt x="7685" y="5328"/>
                    </a:moveTo>
                    <a:lnTo>
                      <a:pt x="8449" y="5328"/>
                    </a:lnTo>
                    <a:lnTo>
                      <a:pt x="8449" y="6092"/>
                    </a:lnTo>
                    <a:lnTo>
                      <a:pt x="7685" y="6092"/>
                    </a:lnTo>
                    <a:lnTo>
                      <a:pt x="7685" y="5328"/>
                    </a:lnTo>
                    <a:close/>
                    <a:moveTo>
                      <a:pt x="7685" y="5263"/>
                    </a:moveTo>
                    <a:lnTo>
                      <a:pt x="7685" y="4498"/>
                    </a:lnTo>
                    <a:lnTo>
                      <a:pt x="8449" y="4498"/>
                    </a:lnTo>
                    <a:lnTo>
                      <a:pt x="8449" y="5263"/>
                    </a:lnTo>
                    <a:lnTo>
                      <a:pt x="7685" y="5263"/>
                    </a:lnTo>
                    <a:close/>
                    <a:moveTo>
                      <a:pt x="7685" y="4433"/>
                    </a:moveTo>
                    <a:lnTo>
                      <a:pt x="7685" y="3668"/>
                    </a:lnTo>
                    <a:lnTo>
                      <a:pt x="8449" y="3668"/>
                    </a:lnTo>
                    <a:lnTo>
                      <a:pt x="8449" y="4433"/>
                    </a:lnTo>
                    <a:lnTo>
                      <a:pt x="7685" y="4433"/>
                    </a:lnTo>
                    <a:close/>
                    <a:moveTo>
                      <a:pt x="7685" y="3581"/>
                    </a:moveTo>
                    <a:lnTo>
                      <a:pt x="7685" y="2839"/>
                    </a:lnTo>
                    <a:lnTo>
                      <a:pt x="8449" y="2839"/>
                    </a:lnTo>
                    <a:lnTo>
                      <a:pt x="8449" y="3581"/>
                    </a:lnTo>
                    <a:lnTo>
                      <a:pt x="7685" y="3581"/>
                    </a:lnTo>
                    <a:close/>
                    <a:moveTo>
                      <a:pt x="7685" y="2752"/>
                    </a:moveTo>
                    <a:lnTo>
                      <a:pt x="7685" y="1987"/>
                    </a:lnTo>
                    <a:lnTo>
                      <a:pt x="8449" y="1987"/>
                    </a:lnTo>
                    <a:lnTo>
                      <a:pt x="8449" y="2752"/>
                    </a:lnTo>
                    <a:lnTo>
                      <a:pt x="7685" y="2752"/>
                    </a:lnTo>
                    <a:close/>
                    <a:moveTo>
                      <a:pt x="7685" y="1921"/>
                    </a:moveTo>
                    <a:lnTo>
                      <a:pt x="7685" y="1158"/>
                    </a:lnTo>
                    <a:lnTo>
                      <a:pt x="8449" y="1158"/>
                    </a:lnTo>
                    <a:lnTo>
                      <a:pt x="8449" y="1921"/>
                    </a:lnTo>
                    <a:lnTo>
                      <a:pt x="7685" y="1921"/>
                    </a:lnTo>
                    <a:close/>
                    <a:moveTo>
                      <a:pt x="7598" y="328"/>
                    </a:moveTo>
                    <a:lnTo>
                      <a:pt x="7598" y="1092"/>
                    </a:lnTo>
                    <a:lnTo>
                      <a:pt x="6877" y="1092"/>
                    </a:lnTo>
                    <a:lnTo>
                      <a:pt x="6877" y="328"/>
                    </a:lnTo>
                    <a:lnTo>
                      <a:pt x="7598" y="328"/>
                    </a:lnTo>
                    <a:close/>
                    <a:moveTo>
                      <a:pt x="6790" y="328"/>
                    </a:moveTo>
                    <a:lnTo>
                      <a:pt x="6790" y="1092"/>
                    </a:lnTo>
                    <a:lnTo>
                      <a:pt x="6048" y="1092"/>
                    </a:lnTo>
                    <a:lnTo>
                      <a:pt x="6048" y="328"/>
                    </a:lnTo>
                    <a:lnTo>
                      <a:pt x="6790" y="328"/>
                    </a:lnTo>
                    <a:close/>
                    <a:moveTo>
                      <a:pt x="5960" y="328"/>
                    </a:moveTo>
                    <a:lnTo>
                      <a:pt x="5960" y="1092"/>
                    </a:lnTo>
                    <a:lnTo>
                      <a:pt x="5196" y="1092"/>
                    </a:lnTo>
                    <a:lnTo>
                      <a:pt x="5196" y="328"/>
                    </a:lnTo>
                    <a:lnTo>
                      <a:pt x="5960" y="328"/>
                    </a:lnTo>
                    <a:close/>
                    <a:moveTo>
                      <a:pt x="5130" y="328"/>
                    </a:moveTo>
                    <a:lnTo>
                      <a:pt x="5130" y="1092"/>
                    </a:lnTo>
                    <a:lnTo>
                      <a:pt x="4366" y="1092"/>
                    </a:lnTo>
                    <a:lnTo>
                      <a:pt x="4366" y="328"/>
                    </a:lnTo>
                    <a:lnTo>
                      <a:pt x="5130" y="328"/>
                    </a:lnTo>
                    <a:close/>
                    <a:moveTo>
                      <a:pt x="4301" y="328"/>
                    </a:moveTo>
                    <a:lnTo>
                      <a:pt x="4301" y="1092"/>
                    </a:lnTo>
                    <a:lnTo>
                      <a:pt x="3536" y="1092"/>
                    </a:lnTo>
                    <a:lnTo>
                      <a:pt x="3536" y="328"/>
                    </a:lnTo>
                    <a:lnTo>
                      <a:pt x="4301" y="328"/>
                    </a:lnTo>
                    <a:close/>
                    <a:moveTo>
                      <a:pt x="3449" y="328"/>
                    </a:moveTo>
                    <a:lnTo>
                      <a:pt x="3449" y="1092"/>
                    </a:lnTo>
                    <a:lnTo>
                      <a:pt x="2707" y="1092"/>
                    </a:lnTo>
                    <a:lnTo>
                      <a:pt x="2707" y="328"/>
                    </a:lnTo>
                    <a:lnTo>
                      <a:pt x="3449" y="328"/>
                    </a:lnTo>
                    <a:close/>
                    <a:moveTo>
                      <a:pt x="2620" y="328"/>
                    </a:moveTo>
                    <a:lnTo>
                      <a:pt x="2620" y="1092"/>
                    </a:lnTo>
                    <a:lnTo>
                      <a:pt x="1877" y="1092"/>
                    </a:lnTo>
                    <a:lnTo>
                      <a:pt x="1877" y="328"/>
                    </a:lnTo>
                    <a:lnTo>
                      <a:pt x="2620" y="328"/>
                    </a:lnTo>
                    <a:close/>
                    <a:moveTo>
                      <a:pt x="1790" y="328"/>
                    </a:moveTo>
                    <a:lnTo>
                      <a:pt x="1790" y="1092"/>
                    </a:lnTo>
                    <a:lnTo>
                      <a:pt x="1025" y="1092"/>
                    </a:lnTo>
                    <a:lnTo>
                      <a:pt x="1025" y="328"/>
                    </a:lnTo>
                    <a:lnTo>
                      <a:pt x="1790" y="328"/>
                    </a:lnTo>
                    <a:close/>
                    <a:moveTo>
                      <a:pt x="196" y="328"/>
                    </a:moveTo>
                    <a:lnTo>
                      <a:pt x="960" y="328"/>
                    </a:lnTo>
                    <a:lnTo>
                      <a:pt x="960" y="1092"/>
                    </a:lnTo>
                    <a:lnTo>
                      <a:pt x="196" y="1092"/>
                    </a:lnTo>
                    <a:lnTo>
                      <a:pt x="196" y="328"/>
                    </a:lnTo>
                    <a:close/>
                    <a:moveTo>
                      <a:pt x="196" y="1158"/>
                    </a:moveTo>
                    <a:lnTo>
                      <a:pt x="960" y="1158"/>
                    </a:lnTo>
                    <a:lnTo>
                      <a:pt x="960" y="1921"/>
                    </a:lnTo>
                    <a:lnTo>
                      <a:pt x="196" y="1921"/>
                    </a:lnTo>
                    <a:lnTo>
                      <a:pt x="196" y="1158"/>
                    </a:lnTo>
                    <a:close/>
                    <a:moveTo>
                      <a:pt x="196" y="1987"/>
                    </a:moveTo>
                    <a:lnTo>
                      <a:pt x="960" y="1987"/>
                    </a:lnTo>
                    <a:lnTo>
                      <a:pt x="960" y="2752"/>
                    </a:lnTo>
                    <a:lnTo>
                      <a:pt x="196" y="2752"/>
                    </a:lnTo>
                    <a:lnTo>
                      <a:pt x="196" y="1987"/>
                    </a:lnTo>
                    <a:close/>
                    <a:moveTo>
                      <a:pt x="196" y="2839"/>
                    </a:moveTo>
                    <a:lnTo>
                      <a:pt x="960" y="2839"/>
                    </a:lnTo>
                    <a:lnTo>
                      <a:pt x="960" y="3581"/>
                    </a:lnTo>
                    <a:lnTo>
                      <a:pt x="196" y="3581"/>
                    </a:lnTo>
                    <a:lnTo>
                      <a:pt x="196" y="2839"/>
                    </a:lnTo>
                    <a:close/>
                    <a:moveTo>
                      <a:pt x="196" y="3668"/>
                    </a:moveTo>
                    <a:lnTo>
                      <a:pt x="960" y="3668"/>
                    </a:lnTo>
                    <a:lnTo>
                      <a:pt x="960" y="4433"/>
                    </a:lnTo>
                    <a:lnTo>
                      <a:pt x="196" y="4433"/>
                    </a:lnTo>
                    <a:lnTo>
                      <a:pt x="196" y="3668"/>
                    </a:lnTo>
                    <a:close/>
                    <a:moveTo>
                      <a:pt x="196" y="4498"/>
                    </a:moveTo>
                    <a:lnTo>
                      <a:pt x="960" y="4498"/>
                    </a:lnTo>
                    <a:lnTo>
                      <a:pt x="960" y="5263"/>
                    </a:lnTo>
                    <a:lnTo>
                      <a:pt x="196" y="5263"/>
                    </a:lnTo>
                    <a:lnTo>
                      <a:pt x="196" y="4498"/>
                    </a:lnTo>
                    <a:close/>
                    <a:moveTo>
                      <a:pt x="196" y="5328"/>
                    </a:moveTo>
                    <a:lnTo>
                      <a:pt x="960" y="5328"/>
                    </a:lnTo>
                    <a:lnTo>
                      <a:pt x="960" y="6092"/>
                    </a:lnTo>
                    <a:lnTo>
                      <a:pt x="196" y="6092"/>
                    </a:lnTo>
                    <a:lnTo>
                      <a:pt x="196" y="5328"/>
                    </a:lnTo>
                    <a:close/>
                    <a:moveTo>
                      <a:pt x="196" y="6922"/>
                    </a:moveTo>
                    <a:lnTo>
                      <a:pt x="196" y="6179"/>
                    </a:lnTo>
                    <a:lnTo>
                      <a:pt x="960" y="6179"/>
                    </a:lnTo>
                    <a:lnTo>
                      <a:pt x="960" y="6922"/>
                    </a:lnTo>
                    <a:lnTo>
                      <a:pt x="196" y="6922"/>
                    </a:lnTo>
                    <a:close/>
                    <a:moveTo>
                      <a:pt x="1025" y="6922"/>
                    </a:moveTo>
                    <a:lnTo>
                      <a:pt x="1025" y="6179"/>
                    </a:lnTo>
                    <a:lnTo>
                      <a:pt x="1790" y="6179"/>
                    </a:lnTo>
                    <a:lnTo>
                      <a:pt x="1790" y="6922"/>
                    </a:lnTo>
                    <a:lnTo>
                      <a:pt x="1025" y="6922"/>
                    </a:lnTo>
                    <a:close/>
                    <a:moveTo>
                      <a:pt x="1877" y="6922"/>
                    </a:moveTo>
                    <a:lnTo>
                      <a:pt x="1877" y="6179"/>
                    </a:lnTo>
                    <a:lnTo>
                      <a:pt x="2620" y="6179"/>
                    </a:lnTo>
                    <a:lnTo>
                      <a:pt x="2620" y="6922"/>
                    </a:lnTo>
                    <a:lnTo>
                      <a:pt x="1877" y="6922"/>
                    </a:lnTo>
                    <a:close/>
                    <a:moveTo>
                      <a:pt x="2707" y="6922"/>
                    </a:moveTo>
                    <a:lnTo>
                      <a:pt x="2707" y="6179"/>
                    </a:lnTo>
                    <a:lnTo>
                      <a:pt x="3449" y="6179"/>
                    </a:lnTo>
                    <a:lnTo>
                      <a:pt x="3449" y="6922"/>
                    </a:lnTo>
                    <a:lnTo>
                      <a:pt x="2707" y="6922"/>
                    </a:lnTo>
                    <a:close/>
                    <a:moveTo>
                      <a:pt x="3536" y="6922"/>
                    </a:moveTo>
                    <a:lnTo>
                      <a:pt x="3536" y="6179"/>
                    </a:lnTo>
                    <a:lnTo>
                      <a:pt x="4301" y="6179"/>
                    </a:lnTo>
                    <a:lnTo>
                      <a:pt x="4301" y="6922"/>
                    </a:lnTo>
                    <a:lnTo>
                      <a:pt x="3536" y="6922"/>
                    </a:lnTo>
                    <a:close/>
                    <a:moveTo>
                      <a:pt x="4366" y="6922"/>
                    </a:moveTo>
                    <a:lnTo>
                      <a:pt x="4366" y="6179"/>
                    </a:lnTo>
                    <a:lnTo>
                      <a:pt x="5130" y="6179"/>
                    </a:lnTo>
                    <a:lnTo>
                      <a:pt x="5130" y="6922"/>
                    </a:lnTo>
                    <a:lnTo>
                      <a:pt x="4366" y="6922"/>
                    </a:lnTo>
                    <a:close/>
                    <a:moveTo>
                      <a:pt x="5196" y="6922"/>
                    </a:moveTo>
                    <a:lnTo>
                      <a:pt x="5196" y="6179"/>
                    </a:lnTo>
                    <a:lnTo>
                      <a:pt x="5960" y="6179"/>
                    </a:lnTo>
                    <a:lnTo>
                      <a:pt x="5960" y="6922"/>
                    </a:lnTo>
                    <a:lnTo>
                      <a:pt x="5196" y="6922"/>
                    </a:lnTo>
                    <a:close/>
                    <a:moveTo>
                      <a:pt x="6048" y="6922"/>
                    </a:moveTo>
                    <a:lnTo>
                      <a:pt x="6048" y="6179"/>
                    </a:lnTo>
                    <a:lnTo>
                      <a:pt x="6790" y="6179"/>
                    </a:lnTo>
                    <a:lnTo>
                      <a:pt x="6790" y="6922"/>
                    </a:lnTo>
                    <a:lnTo>
                      <a:pt x="6048" y="6922"/>
                    </a:lnTo>
                    <a:close/>
                    <a:moveTo>
                      <a:pt x="6877" y="6922"/>
                    </a:moveTo>
                    <a:lnTo>
                      <a:pt x="6877" y="6179"/>
                    </a:lnTo>
                    <a:lnTo>
                      <a:pt x="7598" y="6179"/>
                    </a:lnTo>
                    <a:lnTo>
                      <a:pt x="7598" y="6922"/>
                    </a:lnTo>
                    <a:lnTo>
                      <a:pt x="6877" y="6922"/>
                    </a:lnTo>
                    <a:close/>
                    <a:moveTo>
                      <a:pt x="7685" y="6922"/>
                    </a:moveTo>
                    <a:lnTo>
                      <a:pt x="7685" y="6179"/>
                    </a:lnTo>
                    <a:lnTo>
                      <a:pt x="8449" y="6179"/>
                    </a:lnTo>
                    <a:lnTo>
                      <a:pt x="8449" y="6922"/>
                    </a:lnTo>
                    <a:lnTo>
                      <a:pt x="7685" y="6922"/>
                    </a:lnTo>
                    <a:close/>
                    <a:moveTo>
                      <a:pt x="9279" y="6922"/>
                    </a:moveTo>
                    <a:lnTo>
                      <a:pt x="8515" y="6922"/>
                    </a:lnTo>
                    <a:lnTo>
                      <a:pt x="8515" y="6179"/>
                    </a:lnTo>
                    <a:lnTo>
                      <a:pt x="9279" y="6179"/>
                    </a:lnTo>
                    <a:lnTo>
                      <a:pt x="9279" y="6922"/>
                    </a:lnTo>
                    <a:close/>
                    <a:moveTo>
                      <a:pt x="9279" y="6092"/>
                    </a:moveTo>
                    <a:lnTo>
                      <a:pt x="8515" y="6092"/>
                    </a:lnTo>
                    <a:lnTo>
                      <a:pt x="8515" y="5328"/>
                    </a:lnTo>
                    <a:lnTo>
                      <a:pt x="9279" y="5328"/>
                    </a:lnTo>
                    <a:lnTo>
                      <a:pt x="9279" y="6092"/>
                    </a:lnTo>
                    <a:close/>
                    <a:moveTo>
                      <a:pt x="9279" y="5263"/>
                    </a:moveTo>
                    <a:lnTo>
                      <a:pt x="8515" y="5263"/>
                    </a:lnTo>
                    <a:lnTo>
                      <a:pt x="8515" y="4498"/>
                    </a:lnTo>
                    <a:lnTo>
                      <a:pt x="9279" y="4498"/>
                    </a:lnTo>
                    <a:lnTo>
                      <a:pt x="9279" y="5263"/>
                    </a:lnTo>
                    <a:close/>
                    <a:moveTo>
                      <a:pt x="9279" y="4433"/>
                    </a:moveTo>
                    <a:lnTo>
                      <a:pt x="8515" y="4433"/>
                    </a:lnTo>
                    <a:lnTo>
                      <a:pt x="8515" y="3668"/>
                    </a:lnTo>
                    <a:lnTo>
                      <a:pt x="9279" y="3668"/>
                    </a:lnTo>
                    <a:lnTo>
                      <a:pt x="9279" y="4433"/>
                    </a:lnTo>
                    <a:close/>
                    <a:moveTo>
                      <a:pt x="9279" y="3581"/>
                    </a:moveTo>
                    <a:lnTo>
                      <a:pt x="8515" y="3581"/>
                    </a:lnTo>
                    <a:lnTo>
                      <a:pt x="8515" y="2839"/>
                    </a:lnTo>
                    <a:lnTo>
                      <a:pt x="9279" y="2839"/>
                    </a:lnTo>
                    <a:lnTo>
                      <a:pt x="9279" y="3581"/>
                    </a:lnTo>
                    <a:close/>
                    <a:moveTo>
                      <a:pt x="9279" y="2752"/>
                    </a:moveTo>
                    <a:lnTo>
                      <a:pt x="8515" y="2752"/>
                    </a:lnTo>
                    <a:lnTo>
                      <a:pt x="8515" y="1987"/>
                    </a:lnTo>
                    <a:lnTo>
                      <a:pt x="9279" y="1987"/>
                    </a:lnTo>
                    <a:lnTo>
                      <a:pt x="9279" y="2752"/>
                    </a:lnTo>
                    <a:close/>
                    <a:moveTo>
                      <a:pt x="9279" y="1921"/>
                    </a:moveTo>
                    <a:lnTo>
                      <a:pt x="8515" y="1921"/>
                    </a:lnTo>
                    <a:lnTo>
                      <a:pt x="8515" y="1158"/>
                    </a:lnTo>
                    <a:lnTo>
                      <a:pt x="9279" y="1158"/>
                    </a:lnTo>
                    <a:lnTo>
                      <a:pt x="9279" y="1921"/>
                    </a:lnTo>
                    <a:close/>
                    <a:moveTo>
                      <a:pt x="9279" y="1092"/>
                    </a:moveTo>
                    <a:lnTo>
                      <a:pt x="8515" y="1092"/>
                    </a:lnTo>
                    <a:lnTo>
                      <a:pt x="8515" y="328"/>
                    </a:lnTo>
                    <a:lnTo>
                      <a:pt x="9279" y="328"/>
                    </a:lnTo>
                    <a:lnTo>
                      <a:pt x="9279" y="1092"/>
                    </a:lnTo>
                    <a:close/>
                  </a:path>
                </a:pathLst>
              </a:custGeom>
              <a:solidFill>
                <a:srgbClr val="E6E9E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Calibri Light"/>
                </a:endParaRPr>
              </a:p>
            </p:txBody>
          </p:sp>
        </p:grpSp>
        <p:grpSp>
          <p:nvGrpSpPr>
            <p:cNvPr id="40" name="Group 39"/>
            <p:cNvGrpSpPr/>
            <p:nvPr/>
          </p:nvGrpSpPr>
          <p:grpSpPr>
            <a:xfrm>
              <a:off x="804859" y="3550090"/>
              <a:ext cx="180274" cy="236820"/>
              <a:chOff x="3741341" y="1604128"/>
              <a:chExt cx="341313" cy="488950"/>
            </a:xfrm>
            <a:solidFill>
              <a:schemeClr val="accent3"/>
            </a:solidFill>
          </p:grpSpPr>
          <p:sp>
            <p:nvSpPr>
              <p:cNvPr id="41" name="Freeform 15"/>
              <p:cNvSpPr>
                <a:spLocks noEditPoints="1"/>
              </p:cNvSpPr>
              <p:nvPr/>
            </p:nvSpPr>
            <p:spPr bwMode="auto">
              <a:xfrm>
                <a:off x="3741341" y="1604128"/>
                <a:ext cx="341313" cy="48895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42" name="Freeform 16"/>
              <p:cNvSpPr>
                <a:spLocks/>
              </p:cNvSpPr>
              <p:nvPr/>
            </p:nvSpPr>
            <p:spPr bwMode="auto">
              <a:xfrm>
                <a:off x="3819128" y="1680328"/>
                <a:ext cx="101600" cy="10001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sp>
          <p:nvSpPr>
            <p:cNvPr id="50" name="Freeform 60"/>
            <p:cNvSpPr>
              <a:spLocks noChangeArrowheads="1"/>
            </p:cNvSpPr>
            <p:nvPr/>
          </p:nvSpPr>
          <p:spPr bwMode="auto">
            <a:xfrm>
              <a:off x="1033847" y="3540419"/>
              <a:ext cx="226044" cy="222163"/>
            </a:xfrm>
            <a:custGeom>
              <a:avLst/>
              <a:gdLst>
                <a:gd name="T0" fmla="*/ 2950 w 3142"/>
                <a:gd name="T1" fmla="*/ 1748 h 3829"/>
                <a:gd name="T2" fmla="*/ 2950 w 3142"/>
                <a:gd name="T3" fmla="*/ 1748 h 3829"/>
                <a:gd name="T4" fmla="*/ 1568 w 3142"/>
                <a:gd name="T5" fmla="*/ 0 h 3829"/>
                <a:gd name="T6" fmla="*/ 192 w 3142"/>
                <a:gd name="T7" fmla="*/ 1748 h 3829"/>
                <a:gd name="T8" fmla="*/ 560 w 3142"/>
                <a:gd name="T9" fmla="*/ 2437 h 3829"/>
                <a:gd name="T10" fmla="*/ 1191 w 3142"/>
                <a:gd name="T11" fmla="*/ 3823 h 3829"/>
                <a:gd name="T12" fmla="*/ 1951 w 3142"/>
                <a:gd name="T13" fmla="*/ 3828 h 3829"/>
                <a:gd name="T14" fmla="*/ 2531 w 3142"/>
                <a:gd name="T15" fmla="*/ 2488 h 3829"/>
                <a:gd name="T16" fmla="*/ 2950 w 3142"/>
                <a:gd name="T17" fmla="*/ 1748 h 3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2" h="3829">
                  <a:moveTo>
                    <a:pt x="2950" y="1748"/>
                  </a:moveTo>
                  <a:lnTo>
                    <a:pt x="2950" y="1748"/>
                  </a:lnTo>
                  <a:cubicBezTo>
                    <a:pt x="3141" y="890"/>
                    <a:pt x="2546" y="0"/>
                    <a:pt x="1568" y="0"/>
                  </a:cubicBezTo>
                  <a:cubicBezTo>
                    <a:pt x="596" y="0"/>
                    <a:pt x="0" y="890"/>
                    <a:pt x="192" y="1748"/>
                  </a:cubicBezTo>
                  <a:cubicBezTo>
                    <a:pt x="249" y="2023"/>
                    <a:pt x="389" y="2256"/>
                    <a:pt x="560" y="2437"/>
                  </a:cubicBezTo>
                  <a:cubicBezTo>
                    <a:pt x="1077" y="2980"/>
                    <a:pt x="1191" y="3823"/>
                    <a:pt x="1191" y="3823"/>
                  </a:cubicBezTo>
                  <a:cubicBezTo>
                    <a:pt x="1951" y="3828"/>
                    <a:pt x="1951" y="3828"/>
                    <a:pt x="1951" y="3828"/>
                  </a:cubicBezTo>
                  <a:cubicBezTo>
                    <a:pt x="1951" y="3828"/>
                    <a:pt x="1982" y="3057"/>
                    <a:pt x="2531" y="2488"/>
                  </a:cubicBezTo>
                  <a:cubicBezTo>
                    <a:pt x="2717" y="2291"/>
                    <a:pt x="2883" y="2048"/>
                    <a:pt x="2950" y="1748"/>
                  </a:cubicBezTo>
                </a:path>
              </a:pathLst>
            </a:custGeom>
            <a:solidFill>
              <a:srgbClr val="FDB81C"/>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Calibri Light"/>
              </a:endParaRPr>
            </a:p>
          </p:txBody>
        </p:sp>
        <p:sp>
          <p:nvSpPr>
            <p:cNvPr id="57" name="Freeform 62"/>
            <p:cNvSpPr>
              <a:spLocks noChangeArrowheads="1"/>
            </p:cNvSpPr>
            <p:nvPr/>
          </p:nvSpPr>
          <p:spPr bwMode="auto">
            <a:xfrm>
              <a:off x="1085757" y="3550426"/>
              <a:ext cx="129163" cy="70856"/>
            </a:xfrm>
            <a:custGeom>
              <a:avLst/>
              <a:gdLst>
                <a:gd name="T0" fmla="*/ 201 w 2345"/>
                <a:gd name="T1" fmla="*/ 958 h 1145"/>
                <a:gd name="T2" fmla="*/ 201 w 2345"/>
                <a:gd name="T3" fmla="*/ 958 h 1145"/>
                <a:gd name="T4" fmla="*/ 1169 w 2345"/>
                <a:gd name="T5" fmla="*/ 606 h 1145"/>
                <a:gd name="T6" fmla="*/ 2142 w 2345"/>
                <a:gd name="T7" fmla="*/ 958 h 1145"/>
                <a:gd name="T8" fmla="*/ 2292 w 2345"/>
                <a:gd name="T9" fmla="*/ 1144 h 1145"/>
                <a:gd name="T10" fmla="*/ 2054 w 2345"/>
                <a:gd name="T11" fmla="*/ 352 h 1145"/>
                <a:gd name="T12" fmla="*/ 1169 w 2345"/>
                <a:gd name="T13" fmla="*/ 0 h 1145"/>
                <a:gd name="T14" fmla="*/ 290 w 2345"/>
                <a:gd name="T15" fmla="*/ 352 h 1145"/>
                <a:gd name="T16" fmla="*/ 51 w 2345"/>
                <a:gd name="T17" fmla="*/ 1144 h 1145"/>
                <a:gd name="T18" fmla="*/ 201 w 2345"/>
                <a:gd name="T19" fmla="*/ 958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5" h="1145">
                  <a:moveTo>
                    <a:pt x="201" y="958"/>
                  </a:moveTo>
                  <a:lnTo>
                    <a:pt x="201" y="958"/>
                  </a:lnTo>
                  <a:cubicBezTo>
                    <a:pt x="434" y="730"/>
                    <a:pt x="781" y="606"/>
                    <a:pt x="1169" y="606"/>
                  </a:cubicBezTo>
                  <a:cubicBezTo>
                    <a:pt x="1562" y="606"/>
                    <a:pt x="1904" y="730"/>
                    <a:pt x="2142" y="958"/>
                  </a:cubicBezTo>
                  <a:cubicBezTo>
                    <a:pt x="2199" y="1015"/>
                    <a:pt x="2251" y="1076"/>
                    <a:pt x="2292" y="1144"/>
                  </a:cubicBezTo>
                  <a:cubicBezTo>
                    <a:pt x="2344" y="864"/>
                    <a:pt x="2255" y="575"/>
                    <a:pt x="2054" y="352"/>
                  </a:cubicBezTo>
                  <a:cubicBezTo>
                    <a:pt x="1837" y="125"/>
                    <a:pt x="1526" y="0"/>
                    <a:pt x="1169" y="0"/>
                  </a:cubicBezTo>
                  <a:cubicBezTo>
                    <a:pt x="817" y="0"/>
                    <a:pt x="502" y="125"/>
                    <a:pt x="290" y="352"/>
                  </a:cubicBezTo>
                  <a:cubicBezTo>
                    <a:pt x="88" y="570"/>
                    <a:pt x="0" y="864"/>
                    <a:pt x="51" y="1144"/>
                  </a:cubicBezTo>
                  <a:cubicBezTo>
                    <a:pt x="93" y="1076"/>
                    <a:pt x="145" y="1015"/>
                    <a:pt x="201" y="958"/>
                  </a:cubicBezTo>
                </a:path>
              </a:pathLst>
            </a:custGeom>
            <a:solidFill>
              <a:srgbClr val="FEDE3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Calibri Light"/>
              </a:endParaRPr>
            </a:p>
          </p:txBody>
        </p:sp>
        <p:sp>
          <p:nvSpPr>
            <p:cNvPr id="52" name="Freeform 61"/>
            <p:cNvSpPr>
              <a:spLocks noChangeArrowheads="1"/>
            </p:cNvSpPr>
            <p:nvPr/>
          </p:nvSpPr>
          <p:spPr bwMode="auto">
            <a:xfrm>
              <a:off x="1033206" y="3543949"/>
              <a:ext cx="125789" cy="222164"/>
            </a:xfrm>
            <a:custGeom>
              <a:avLst/>
              <a:gdLst>
                <a:gd name="T0" fmla="*/ 1568 w 1569"/>
                <a:gd name="T1" fmla="*/ 0 h 3824"/>
                <a:gd name="T2" fmla="*/ 1568 w 1569"/>
                <a:gd name="T3" fmla="*/ 0 h 3824"/>
                <a:gd name="T4" fmla="*/ 192 w 1569"/>
                <a:gd name="T5" fmla="*/ 1748 h 3824"/>
                <a:gd name="T6" fmla="*/ 560 w 1569"/>
                <a:gd name="T7" fmla="*/ 2437 h 3824"/>
                <a:gd name="T8" fmla="*/ 1191 w 1569"/>
                <a:gd name="T9" fmla="*/ 3823 h 3824"/>
                <a:gd name="T10" fmla="*/ 1568 w 1569"/>
                <a:gd name="T11" fmla="*/ 3823 h 3824"/>
                <a:gd name="T12" fmla="*/ 1568 w 1569"/>
                <a:gd name="T13" fmla="*/ 0 h 3824"/>
              </a:gdLst>
              <a:ahLst/>
              <a:cxnLst>
                <a:cxn ang="0">
                  <a:pos x="T0" y="T1"/>
                </a:cxn>
                <a:cxn ang="0">
                  <a:pos x="T2" y="T3"/>
                </a:cxn>
                <a:cxn ang="0">
                  <a:pos x="T4" y="T5"/>
                </a:cxn>
                <a:cxn ang="0">
                  <a:pos x="T6" y="T7"/>
                </a:cxn>
                <a:cxn ang="0">
                  <a:pos x="T8" y="T9"/>
                </a:cxn>
                <a:cxn ang="0">
                  <a:pos x="T10" y="T11"/>
                </a:cxn>
                <a:cxn ang="0">
                  <a:pos x="T12" y="T13"/>
                </a:cxn>
              </a:cxnLst>
              <a:rect l="0" t="0" r="r" b="b"/>
              <a:pathLst>
                <a:path w="1569" h="3824">
                  <a:moveTo>
                    <a:pt x="1568" y="0"/>
                  </a:moveTo>
                  <a:lnTo>
                    <a:pt x="1568" y="0"/>
                  </a:lnTo>
                  <a:cubicBezTo>
                    <a:pt x="596" y="0"/>
                    <a:pt x="0" y="890"/>
                    <a:pt x="192" y="1748"/>
                  </a:cubicBezTo>
                  <a:cubicBezTo>
                    <a:pt x="249" y="2023"/>
                    <a:pt x="389" y="2256"/>
                    <a:pt x="560" y="2437"/>
                  </a:cubicBezTo>
                  <a:cubicBezTo>
                    <a:pt x="1082" y="2980"/>
                    <a:pt x="1191" y="3823"/>
                    <a:pt x="1191" y="3823"/>
                  </a:cubicBezTo>
                  <a:cubicBezTo>
                    <a:pt x="1568" y="3823"/>
                    <a:pt x="1568" y="3823"/>
                    <a:pt x="1568" y="3823"/>
                  </a:cubicBezTo>
                  <a:lnTo>
                    <a:pt x="1568" y="0"/>
                  </a:lnTo>
                </a:path>
              </a:pathLst>
            </a:custGeom>
            <a:solidFill>
              <a:srgbClr val="FEDE3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Calibri Light"/>
              </a:endParaRPr>
            </a:p>
          </p:txBody>
        </p:sp>
        <p:sp>
          <p:nvSpPr>
            <p:cNvPr id="51" name="Freeform 63"/>
            <p:cNvSpPr>
              <a:spLocks noChangeArrowheads="1"/>
            </p:cNvSpPr>
            <p:nvPr/>
          </p:nvSpPr>
          <p:spPr bwMode="auto">
            <a:xfrm>
              <a:off x="1077750" y="3565181"/>
              <a:ext cx="72316" cy="77741"/>
            </a:xfrm>
            <a:custGeom>
              <a:avLst/>
              <a:gdLst>
                <a:gd name="T0" fmla="*/ 1169 w 1170"/>
                <a:gd name="T1" fmla="*/ 0 h 1145"/>
                <a:gd name="T2" fmla="*/ 1169 w 1170"/>
                <a:gd name="T3" fmla="*/ 0 h 1145"/>
                <a:gd name="T4" fmla="*/ 290 w 1170"/>
                <a:gd name="T5" fmla="*/ 358 h 1145"/>
                <a:gd name="T6" fmla="*/ 51 w 1170"/>
                <a:gd name="T7" fmla="*/ 1144 h 1145"/>
                <a:gd name="T8" fmla="*/ 201 w 1170"/>
                <a:gd name="T9" fmla="*/ 958 h 1145"/>
                <a:gd name="T10" fmla="*/ 1169 w 1170"/>
                <a:gd name="T11" fmla="*/ 606 h 1145"/>
                <a:gd name="T12" fmla="*/ 1169 w 1170"/>
                <a:gd name="T13" fmla="*/ 0 h 1145"/>
              </a:gdLst>
              <a:ahLst/>
              <a:cxnLst>
                <a:cxn ang="0">
                  <a:pos x="T0" y="T1"/>
                </a:cxn>
                <a:cxn ang="0">
                  <a:pos x="T2" y="T3"/>
                </a:cxn>
                <a:cxn ang="0">
                  <a:pos x="T4" y="T5"/>
                </a:cxn>
                <a:cxn ang="0">
                  <a:pos x="T6" y="T7"/>
                </a:cxn>
                <a:cxn ang="0">
                  <a:pos x="T8" y="T9"/>
                </a:cxn>
                <a:cxn ang="0">
                  <a:pos x="T10" y="T11"/>
                </a:cxn>
                <a:cxn ang="0">
                  <a:pos x="T12" y="T13"/>
                </a:cxn>
              </a:cxnLst>
              <a:rect l="0" t="0" r="r" b="b"/>
              <a:pathLst>
                <a:path w="1170" h="1145">
                  <a:moveTo>
                    <a:pt x="1169" y="0"/>
                  </a:moveTo>
                  <a:lnTo>
                    <a:pt x="1169" y="0"/>
                  </a:lnTo>
                  <a:cubicBezTo>
                    <a:pt x="812" y="0"/>
                    <a:pt x="502" y="129"/>
                    <a:pt x="290" y="358"/>
                  </a:cubicBezTo>
                  <a:cubicBezTo>
                    <a:pt x="88" y="575"/>
                    <a:pt x="0" y="864"/>
                    <a:pt x="51" y="1144"/>
                  </a:cubicBezTo>
                  <a:cubicBezTo>
                    <a:pt x="93" y="1076"/>
                    <a:pt x="140" y="1015"/>
                    <a:pt x="201" y="958"/>
                  </a:cubicBezTo>
                  <a:cubicBezTo>
                    <a:pt x="434" y="735"/>
                    <a:pt x="776" y="606"/>
                    <a:pt x="1169" y="606"/>
                  </a:cubicBezTo>
                  <a:lnTo>
                    <a:pt x="1169" y="0"/>
                  </a:lnTo>
                </a:path>
              </a:pathLst>
            </a:custGeom>
            <a:solidFill>
              <a:srgbClr val="F8F0B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Calibri Light"/>
              </a:endParaRPr>
            </a:p>
          </p:txBody>
        </p:sp>
        <p:sp>
          <p:nvSpPr>
            <p:cNvPr id="54" name="Freeform 64"/>
            <p:cNvSpPr>
              <a:spLocks noChangeArrowheads="1"/>
            </p:cNvSpPr>
            <p:nvPr/>
          </p:nvSpPr>
          <p:spPr bwMode="auto">
            <a:xfrm>
              <a:off x="1069974" y="3653353"/>
              <a:ext cx="152233" cy="97773"/>
            </a:xfrm>
            <a:custGeom>
              <a:avLst/>
              <a:gdLst>
                <a:gd name="T0" fmla="*/ 709 w 1921"/>
                <a:gd name="T1" fmla="*/ 2396 h 2397"/>
                <a:gd name="T2" fmla="*/ 709 w 1921"/>
                <a:gd name="T3" fmla="*/ 2396 h 2397"/>
                <a:gd name="T4" fmla="*/ 1196 w 1921"/>
                <a:gd name="T5" fmla="*/ 2396 h 2397"/>
                <a:gd name="T6" fmla="*/ 1273 w 1921"/>
                <a:gd name="T7" fmla="*/ 1977 h 2397"/>
                <a:gd name="T8" fmla="*/ 1718 w 1921"/>
                <a:gd name="T9" fmla="*/ 668 h 2397"/>
                <a:gd name="T10" fmla="*/ 1904 w 1921"/>
                <a:gd name="T11" fmla="*/ 280 h 2397"/>
                <a:gd name="T12" fmla="*/ 1200 w 1921"/>
                <a:gd name="T13" fmla="*/ 0 h 2397"/>
                <a:gd name="T14" fmla="*/ 957 w 1921"/>
                <a:gd name="T15" fmla="*/ 6 h 2397"/>
                <a:gd name="T16" fmla="*/ 719 w 1921"/>
                <a:gd name="T17" fmla="*/ 0 h 2397"/>
                <a:gd name="T18" fmla="*/ 16 w 1921"/>
                <a:gd name="T19" fmla="*/ 280 h 2397"/>
                <a:gd name="T20" fmla="*/ 155 w 1921"/>
                <a:gd name="T21" fmla="*/ 627 h 2397"/>
                <a:gd name="T22" fmla="*/ 632 w 1921"/>
                <a:gd name="T23" fmla="*/ 1956 h 2397"/>
                <a:gd name="T24" fmla="*/ 709 w 1921"/>
                <a:gd name="T25" fmla="*/ 2396 h 2397"/>
                <a:gd name="T26" fmla="*/ 93 w 1921"/>
                <a:gd name="T27" fmla="*/ 300 h 2397"/>
                <a:gd name="T28" fmla="*/ 93 w 1921"/>
                <a:gd name="T29" fmla="*/ 300 h 2397"/>
                <a:gd name="T30" fmla="*/ 719 w 1921"/>
                <a:gd name="T31" fmla="*/ 88 h 2397"/>
                <a:gd name="T32" fmla="*/ 957 w 1921"/>
                <a:gd name="T33" fmla="*/ 88 h 2397"/>
                <a:gd name="T34" fmla="*/ 1196 w 1921"/>
                <a:gd name="T35" fmla="*/ 88 h 2397"/>
                <a:gd name="T36" fmla="*/ 1821 w 1921"/>
                <a:gd name="T37" fmla="*/ 300 h 2397"/>
                <a:gd name="T38" fmla="*/ 1666 w 1921"/>
                <a:gd name="T39" fmla="*/ 621 h 2397"/>
                <a:gd name="T40" fmla="*/ 1231 w 1921"/>
                <a:gd name="T41" fmla="*/ 1838 h 2397"/>
                <a:gd name="T42" fmla="*/ 1206 w 1921"/>
                <a:gd name="T43" fmla="*/ 1397 h 2397"/>
                <a:gd name="T44" fmla="*/ 947 w 1921"/>
                <a:gd name="T45" fmla="*/ 590 h 2397"/>
                <a:gd name="T46" fmla="*/ 694 w 1921"/>
                <a:gd name="T47" fmla="*/ 1382 h 2397"/>
                <a:gd name="T48" fmla="*/ 673 w 1921"/>
                <a:gd name="T49" fmla="*/ 1842 h 2397"/>
                <a:gd name="T50" fmla="*/ 207 w 1921"/>
                <a:gd name="T51" fmla="*/ 580 h 2397"/>
                <a:gd name="T52" fmla="*/ 93 w 1921"/>
                <a:gd name="T53" fmla="*/ 300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1" h="2397">
                  <a:moveTo>
                    <a:pt x="709" y="2396"/>
                  </a:moveTo>
                  <a:lnTo>
                    <a:pt x="709" y="2396"/>
                  </a:lnTo>
                  <a:cubicBezTo>
                    <a:pt x="1196" y="2396"/>
                    <a:pt x="1196" y="2396"/>
                    <a:pt x="1196" y="2396"/>
                  </a:cubicBezTo>
                  <a:cubicBezTo>
                    <a:pt x="1273" y="1977"/>
                    <a:pt x="1273" y="1977"/>
                    <a:pt x="1273" y="1977"/>
                  </a:cubicBezTo>
                  <a:cubicBezTo>
                    <a:pt x="1314" y="1672"/>
                    <a:pt x="1418" y="962"/>
                    <a:pt x="1718" y="668"/>
                  </a:cubicBezTo>
                  <a:cubicBezTo>
                    <a:pt x="1858" y="529"/>
                    <a:pt x="1920" y="404"/>
                    <a:pt x="1904" y="280"/>
                  </a:cubicBezTo>
                  <a:cubicBezTo>
                    <a:pt x="1868" y="21"/>
                    <a:pt x="1547" y="0"/>
                    <a:pt x="1200" y="0"/>
                  </a:cubicBezTo>
                  <a:cubicBezTo>
                    <a:pt x="957" y="6"/>
                    <a:pt x="957" y="6"/>
                    <a:pt x="957" y="6"/>
                  </a:cubicBezTo>
                  <a:cubicBezTo>
                    <a:pt x="719" y="0"/>
                    <a:pt x="719" y="0"/>
                    <a:pt x="719" y="0"/>
                  </a:cubicBezTo>
                  <a:cubicBezTo>
                    <a:pt x="367" y="0"/>
                    <a:pt x="52" y="21"/>
                    <a:pt x="16" y="280"/>
                  </a:cubicBezTo>
                  <a:cubicBezTo>
                    <a:pt x="0" y="399"/>
                    <a:pt x="47" y="523"/>
                    <a:pt x="155" y="627"/>
                  </a:cubicBezTo>
                  <a:cubicBezTo>
                    <a:pt x="461" y="932"/>
                    <a:pt x="580" y="1641"/>
                    <a:pt x="632" y="1956"/>
                  </a:cubicBezTo>
                  <a:lnTo>
                    <a:pt x="709" y="2396"/>
                  </a:lnTo>
                  <a:close/>
                  <a:moveTo>
                    <a:pt x="93" y="300"/>
                  </a:moveTo>
                  <a:lnTo>
                    <a:pt x="93" y="300"/>
                  </a:lnTo>
                  <a:cubicBezTo>
                    <a:pt x="124" y="125"/>
                    <a:pt x="336" y="88"/>
                    <a:pt x="719" y="88"/>
                  </a:cubicBezTo>
                  <a:cubicBezTo>
                    <a:pt x="957" y="88"/>
                    <a:pt x="957" y="88"/>
                    <a:pt x="957" y="88"/>
                  </a:cubicBezTo>
                  <a:cubicBezTo>
                    <a:pt x="1196" y="88"/>
                    <a:pt x="1196" y="88"/>
                    <a:pt x="1196" y="88"/>
                  </a:cubicBezTo>
                  <a:cubicBezTo>
                    <a:pt x="1583" y="88"/>
                    <a:pt x="1795" y="125"/>
                    <a:pt x="1821" y="300"/>
                  </a:cubicBezTo>
                  <a:cubicBezTo>
                    <a:pt x="1837" y="399"/>
                    <a:pt x="1785" y="502"/>
                    <a:pt x="1666" y="621"/>
                  </a:cubicBezTo>
                  <a:cubicBezTo>
                    <a:pt x="1392" y="895"/>
                    <a:pt x="1283" y="1486"/>
                    <a:pt x="1231" y="1838"/>
                  </a:cubicBezTo>
                  <a:cubicBezTo>
                    <a:pt x="1216" y="1744"/>
                    <a:pt x="1196" y="1599"/>
                    <a:pt x="1206" y="1397"/>
                  </a:cubicBezTo>
                  <a:cubicBezTo>
                    <a:pt x="1242" y="694"/>
                    <a:pt x="1087" y="590"/>
                    <a:pt x="947" y="590"/>
                  </a:cubicBezTo>
                  <a:cubicBezTo>
                    <a:pt x="797" y="590"/>
                    <a:pt x="663" y="699"/>
                    <a:pt x="694" y="1382"/>
                  </a:cubicBezTo>
                  <a:cubicBezTo>
                    <a:pt x="704" y="1599"/>
                    <a:pt x="688" y="1749"/>
                    <a:pt x="673" y="1842"/>
                  </a:cubicBezTo>
                  <a:cubicBezTo>
                    <a:pt x="616" y="1480"/>
                    <a:pt x="497" y="875"/>
                    <a:pt x="207" y="580"/>
                  </a:cubicBezTo>
                  <a:cubicBezTo>
                    <a:pt x="119" y="492"/>
                    <a:pt x="78" y="399"/>
                    <a:pt x="93" y="300"/>
                  </a:cubicBezTo>
                  <a:close/>
                </a:path>
              </a:pathLst>
            </a:custGeom>
            <a:solidFill>
              <a:srgbClr val="F78D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Calibri Light"/>
              </a:endParaRPr>
            </a:p>
          </p:txBody>
        </p:sp>
        <p:sp>
          <p:nvSpPr>
            <p:cNvPr id="55" name="Freeform 66"/>
            <p:cNvSpPr>
              <a:spLocks noChangeArrowheads="1"/>
            </p:cNvSpPr>
            <p:nvPr/>
          </p:nvSpPr>
          <p:spPr bwMode="auto">
            <a:xfrm>
              <a:off x="984902" y="3695663"/>
              <a:ext cx="111795" cy="45719"/>
            </a:xfrm>
            <a:custGeom>
              <a:avLst/>
              <a:gdLst>
                <a:gd name="T0" fmla="*/ 823 w 824"/>
                <a:gd name="T1" fmla="*/ 249 h 684"/>
                <a:gd name="T2" fmla="*/ 823 w 824"/>
                <a:gd name="T3" fmla="*/ 249 h 684"/>
                <a:gd name="T4" fmla="*/ 792 w 824"/>
                <a:gd name="T5" fmla="*/ 171 h 684"/>
                <a:gd name="T6" fmla="*/ 823 w 824"/>
                <a:gd name="T7" fmla="*/ 104 h 684"/>
                <a:gd name="T8" fmla="*/ 725 w 824"/>
                <a:gd name="T9" fmla="*/ 0 h 684"/>
                <a:gd name="T10" fmla="*/ 104 w 824"/>
                <a:gd name="T11" fmla="*/ 0 h 684"/>
                <a:gd name="T12" fmla="*/ 0 w 824"/>
                <a:gd name="T13" fmla="*/ 104 h 684"/>
                <a:gd name="T14" fmla="*/ 31 w 824"/>
                <a:gd name="T15" fmla="*/ 171 h 684"/>
                <a:gd name="T16" fmla="*/ 0 w 824"/>
                <a:gd name="T17" fmla="*/ 249 h 684"/>
                <a:gd name="T18" fmla="*/ 31 w 824"/>
                <a:gd name="T19" fmla="*/ 321 h 684"/>
                <a:gd name="T20" fmla="*/ 0 w 824"/>
                <a:gd name="T21" fmla="*/ 394 h 684"/>
                <a:gd name="T22" fmla="*/ 104 w 824"/>
                <a:gd name="T23" fmla="*/ 492 h 684"/>
                <a:gd name="T24" fmla="*/ 120 w 824"/>
                <a:gd name="T25" fmla="*/ 492 h 684"/>
                <a:gd name="T26" fmla="*/ 414 w 824"/>
                <a:gd name="T27" fmla="*/ 683 h 684"/>
                <a:gd name="T28" fmla="*/ 704 w 824"/>
                <a:gd name="T29" fmla="*/ 492 h 684"/>
                <a:gd name="T30" fmla="*/ 725 w 824"/>
                <a:gd name="T31" fmla="*/ 492 h 684"/>
                <a:gd name="T32" fmla="*/ 823 w 824"/>
                <a:gd name="T33" fmla="*/ 394 h 684"/>
                <a:gd name="T34" fmla="*/ 792 w 824"/>
                <a:gd name="T35" fmla="*/ 321 h 684"/>
                <a:gd name="T36" fmla="*/ 823 w 824"/>
                <a:gd name="T37" fmla="*/ 24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4" h="684">
                  <a:moveTo>
                    <a:pt x="823" y="249"/>
                  </a:moveTo>
                  <a:lnTo>
                    <a:pt x="823" y="249"/>
                  </a:lnTo>
                  <a:cubicBezTo>
                    <a:pt x="823" y="218"/>
                    <a:pt x="813" y="192"/>
                    <a:pt x="792" y="171"/>
                  </a:cubicBezTo>
                  <a:cubicBezTo>
                    <a:pt x="813" y="156"/>
                    <a:pt x="823" y="129"/>
                    <a:pt x="823" y="104"/>
                  </a:cubicBezTo>
                  <a:cubicBezTo>
                    <a:pt x="823" y="47"/>
                    <a:pt x="782" y="0"/>
                    <a:pt x="725" y="0"/>
                  </a:cubicBezTo>
                  <a:cubicBezTo>
                    <a:pt x="104" y="0"/>
                    <a:pt x="104" y="0"/>
                    <a:pt x="104" y="0"/>
                  </a:cubicBezTo>
                  <a:cubicBezTo>
                    <a:pt x="47" y="0"/>
                    <a:pt x="0" y="47"/>
                    <a:pt x="0" y="104"/>
                  </a:cubicBezTo>
                  <a:cubicBezTo>
                    <a:pt x="0" y="129"/>
                    <a:pt x="10" y="156"/>
                    <a:pt x="31" y="171"/>
                  </a:cubicBezTo>
                  <a:cubicBezTo>
                    <a:pt x="10" y="192"/>
                    <a:pt x="0" y="218"/>
                    <a:pt x="0" y="249"/>
                  </a:cubicBezTo>
                  <a:cubicBezTo>
                    <a:pt x="0" y="275"/>
                    <a:pt x="10" y="300"/>
                    <a:pt x="31" y="321"/>
                  </a:cubicBezTo>
                  <a:cubicBezTo>
                    <a:pt x="10" y="337"/>
                    <a:pt x="0" y="363"/>
                    <a:pt x="0" y="394"/>
                  </a:cubicBezTo>
                  <a:cubicBezTo>
                    <a:pt x="0" y="446"/>
                    <a:pt x="47" y="492"/>
                    <a:pt x="104" y="492"/>
                  </a:cubicBezTo>
                  <a:cubicBezTo>
                    <a:pt x="120" y="492"/>
                    <a:pt x="120" y="492"/>
                    <a:pt x="120" y="492"/>
                  </a:cubicBezTo>
                  <a:cubicBezTo>
                    <a:pt x="171" y="606"/>
                    <a:pt x="280" y="683"/>
                    <a:pt x="414" y="683"/>
                  </a:cubicBezTo>
                  <a:cubicBezTo>
                    <a:pt x="544" y="683"/>
                    <a:pt x="653" y="606"/>
                    <a:pt x="704" y="492"/>
                  </a:cubicBezTo>
                  <a:cubicBezTo>
                    <a:pt x="725" y="492"/>
                    <a:pt x="725" y="492"/>
                    <a:pt x="725" y="492"/>
                  </a:cubicBezTo>
                  <a:cubicBezTo>
                    <a:pt x="782" y="492"/>
                    <a:pt x="823" y="446"/>
                    <a:pt x="823" y="394"/>
                  </a:cubicBezTo>
                  <a:cubicBezTo>
                    <a:pt x="823" y="363"/>
                    <a:pt x="813" y="337"/>
                    <a:pt x="792" y="321"/>
                  </a:cubicBezTo>
                  <a:cubicBezTo>
                    <a:pt x="813" y="300"/>
                    <a:pt x="823" y="275"/>
                    <a:pt x="823" y="249"/>
                  </a:cubicBezTo>
                </a:path>
              </a:pathLst>
            </a:custGeom>
            <a:solidFill>
              <a:srgbClr val="DEEBF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Calibri Light"/>
              </a:endParaRPr>
            </a:p>
          </p:txBody>
        </p:sp>
      </p:grpSp>
      <p:sp>
        <p:nvSpPr>
          <p:cNvPr id="5" name="Title 5">
            <a:extLst>
              <a:ext uri="{FF2B5EF4-FFF2-40B4-BE49-F238E27FC236}">
                <a16:creationId xmlns:a16="http://schemas.microsoft.com/office/drawing/2014/main" id="{92749416-1BAB-BAB6-D62F-2FA7BBA58E97}"/>
              </a:ext>
            </a:extLst>
          </p:cNvPr>
          <p:cNvSpPr txBox="1">
            <a:spLocks/>
          </p:cNvSpPr>
          <p:nvPr/>
        </p:nvSpPr>
        <p:spPr>
          <a:xfrm>
            <a:off x="1511299" y="570628"/>
            <a:ext cx="6597651" cy="644010"/>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2400" b="1" kern="1200">
                <a:solidFill>
                  <a:srgbClr val="032F52"/>
                </a:solidFill>
                <a:latin typeface="+mn-lt"/>
                <a:ea typeface="+mj-ea"/>
                <a:cs typeface="+mj-cs"/>
              </a:defRPr>
            </a:lvl1pPr>
          </a:lstStyle>
          <a:p>
            <a:r>
              <a:rPr lang="en-GB" sz="2000" dirty="0"/>
              <a:t>What is the Energy Technology List (ETL)?</a:t>
            </a:r>
          </a:p>
        </p:txBody>
      </p:sp>
      <p:cxnSp>
        <p:nvCxnSpPr>
          <p:cNvPr id="8" name="Straight Connector 7">
            <a:extLst>
              <a:ext uri="{FF2B5EF4-FFF2-40B4-BE49-F238E27FC236}">
                <a16:creationId xmlns:a16="http://schemas.microsoft.com/office/drawing/2014/main" id="{E495D7BC-F7B7-28FC-9AEC-43ACE38B2155}"/>
              </a:ext>
            </a:extLst>
          </p:cNvPr>
          <p:cNvCxnSpPr/>
          <p:nvPr/>
        </p:nvCxnSpPr>
        <p:spPr>
          <a:xfrm>
            <a:off x="1511298" y="1317327"/>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711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54355E93-FB4F-4187-C6FE-2F232C43C147}"/>
              </a:ext>
            </a:extLst>
          </p:cNvPr>
          <p:cNvSpPr txBox="1">
            <a:spLocks/>
          </p:cNvSpPr>
          <p:nvPr/>
        </p:nvSpPr>
        <p:spPr>
          <a:xfrm>
            <a:off x="1511299" y="570628"/>
            <a:ext cx="6597651" cy="644010"/>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2400" b="1" kern="1200">
                <a:solidFill>
                  <a:srgbClr val="032F52"/>
                </a:solidFill>
                <a:latin typeface="+mn-lt"/>
                <a:ea typeface="+mj-ea"/>
                <a:cs typeface="+mj-cs"/>
              </a:defRPr>
            </a:lvl1pPr>
          </a:lstStyle>
          <a:p>
            <a:r>
              <a:rPr lang="en-GB" sz="2000" dirty="0"/>
              <a:t>What technologies are listed on the ETL?</a:t>
            </a:r>
          </a:p>
        </p:txBody>
      </p:sp>
      <p:sp>
        <p:nvSpPr>
          <p:cNvPr id="3" name="Slide Number Placeholder 2"/>
          <p:cNvSpPr>
            <a:spLocks noGrp="1"/>
          </p:cNvSpPr>
          <p:nvPr>
            <p:ph type="sldNum" sz="quarter" idx="12"/>
          </p:nvPr>
        </p:nvSpPr>
        <p:spPr>
          <a:xfrm>
            <a:off x="8878329" y="4757805"/>
            <a:ext cx="265671" cy="273844"/>
          </a:xfrm>
        </p:spPr>
        <p:txBody>
          <a:bodyPr/>
          <a:lstStyle/>
          <a:p>
            <a:fld id="{D209C6F7-3311-4A51-91D2-C6AA7AB1F99B}" type="slidenum">
              <a:rPr lang="en-GB" smtClean="0"/>
              <a:pPr/>
              <a:t>6</a:t>
            </a:fld>
            <a:endParaRPr lang="en-GB" dirty="0"/>
          </a:p>
        </p:txBody>
      </p:sp>
      <p:sp>
        <p:nvSpPr>
          <p:cNvPr id="7" name="Subtitle 6"/>
          <p:cNvSpPr>
            <a:spLocks noGrp="1"/>
          </p:cNvSpPr>
          <p:nvPr>
            <p:ph type="subTitle" idx="1"/>
          </p:nvPr>
        </p:nvSpPr>
        <p:spPr>
          <a:xfrm>
            <a:off x="1532083" y="1579348"/>
            <a:ext cx="7346246" cy="285788"/>
          </a:xfrm>
        </p:spPr>
        <p:txBody>
          <a:bodyPr/>
          <a:lstStyle/>
          <a:p>
            <a:r>
              <a:rPr lang="en-GB" sz="1400" dirty="0"/>
              <a:t>Equipment that is eligible:</a:t>
            </a:r>
          </a:p>
        </p:txBody>
      </p:sp>
      <p:sp>
        <p:nvSpPr>
          <p:cNvPr id="9" name="Rectangle 8"/>
          <p:cNvSpPr/>
          <p:nvPr/>
        </p:nvSpPr>
        <p:spPr>
          <a:xfrm>
            <a:off x="1600175" y="3053405"/>
            <a:ext cx="4857775" cy="1978244"/>
          </a:xfrm>
          <a:prstGeom prst="rect">
            <a:avLst/>
          </a:prstGeom>
          <a:ln>
            <a:solidFill>
              <a:srgbClr val="333333"/>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2" spcCol="0" rtlCol="0" fromWordArt="0" anchor="ctr" anchorCtr="0" forceAA="0" compatLnSpc="1">
            <a:prstTxWarp prst="textNoShape">
              <a:avLst/>
            </a:prstTxWarp>
            <a:noAutofit/>
          </a:bodyPr>
          <a:lstStyle/>
          <a:p>
            <a:pPr marL="171450" lvl="0" indent="-171450">
              <a:buClr>
                <a:srgbClr val="92D050"/>
              </a:buClr>
              <a:buFont typeface="Arial" panose="020B0604020202020204" pitchFamily="34" charset="0"/>
              <a:buChar char="•"/>
            </a:pPr>
            <a:r>
              <a:rPr lang="en-US" sz="1200" dirty="0">
                <a:solidFill>
                  <a:srgbClr val="333333"/>
                </a:solidFill>
              </a:rPr>
              <a:t>Boiler equipment</a:t>
            </a:r>
          </a:p>
          <a:p>
            <a:pPr marL="171450" lvl="0" indent="-171450">
              <a:buClr>
                <a:srgbClr val="92D050"/>
              </a:buClr>
              <a:buFont typeface="Arial" panose="020B0604020202020204" pitchFamily="34" charset="0"/>
              <a:buChar char="•"/>
            </a:pPr>
            <a:r>
              <a:rPr lang="en-US" sz="1200" dirty="0">
                <a:solidFill>
                  <a:srgbClr val="333333"/>
                </a:solidFill>
              </a:rPr>
              <a:t>Boiler retrofit equipment</a:t>
            </a:r>
            <a:endParaRPr lang="en-GB" sz="1200" dirty="0">
              <a:solidFill>
                <a:srgbClr val="333333"/>
              </a:solidFill>
            </a:endParaRPr>
          </a:p>
          <a:p>
            <a:pPr marL="171450" lvl="0" indent="-171450">
              <a:buClr>
                <a:srgbClr val="92D050"/>
              </a:buClr>
              <a:buFont typeface="Arial" panose="020B0604020202020204" pitchFamily="34" charset="0"/>
              <a:buChar char="•"/>
            </a:pPr>
            <a:r>
              <a:rPr lang="en-US" sz="1200" dirty="0">
                <a:solidFill>
                  <a:srgbClr val="333333"/>
                </a:solidFill>
              </a:rPr>
              <a:t>Compressed air equipment</a:t>
            </a:r>
            <a:endParaRPr lang="en-GB" sz="1200" dirty="0">
              <a:solidFill>
                <a:srgbClr val="333333"/>
              </a:solidFill>
            </a:endParaRPr>
          </a:p>
          <a:p>
            <a:pPr marL="171450" lvl="0" indent="-171450">
              <a:buClr>
                <a:srgbClr val="92D050"/>
              </a:buClr>
              <a:buFont typeface="Arial" panose="020B0604020202020204" pitchFamily="34" charset="0"/>
              <a:buChar char="•"/>
            </a:pPr>
            <a:r>
              <a:rPr lang="en-US" sz="1200" dirty="0">
                <a:solidFill>
                  <a:srgbClr val="333333"/>
                </a:solidFill>
              </a:rPr>
              <a:t>Heat pumps</a:t>
            </a:r>
          </a:p>
          <a:p>
            <a:pPr marL="171450" lvl="0" indent="-171450">
              <a:buClr>
                <a:srgbClr val="92D050"/>
              </a:buClr>
              <a:buFont typeface="Arial" panose="020B0604020202020204" pitchFamily="34" charset="0"/>
              <a:buChar char="•"/>
            </a:pPr>
            <a:r>
              <a:rPr lang="en-US" sz="1200" dirty="0">
                <a:solidFill>
                  <a:srgbClr val="333333"/>
                </a:solidFill>
              </a:rPr>
              <a:t>Heat recovery ventilation units</a:t>
            </a:r>
          </a:p>
          <a:p>
            <a:pPr marL="171450" lvl="0" indent="-171450">
              <a:buClr>
                <a:srgbClr val="92D050"/>
              </a:buClr>
              <a:buFont typeface="Arial" panose="020B0604020202020204" pitchFamily="34" charset="0"/>
              <a:buChar char="•"/>
            </a:pPr>
            <a:r>
              <a:rPr lang="en-US" sz="1200" dirty="0">
                <a:solidFill>
                  <a:srgbClr val="333333"/>
                </a:solidFill>
              </a:rPr>
              <a:t>Heating, ventilation and air conditioning (HVAC) equipment</a:t>
            </a:r>
            <a:endParaRPr lang="en-GB" sz="1200" dirty="0">
              <a:solidFill>
                <a:srgbClr val="333333"/>
              </a:solidFill>
            </a:endParaRPr>
          </a:p>
          <a:p>
            <a:pPr marL="171450" indent="-171450">
              <a:buClr>
                <a:srgbClr val="92D050"/>
              </a:buClr>
              <a:buFont typeface="Arial" panose="020B0604020202020204" pitchFamily="34" charset="0"/>
              <a:buChar char="•"/>
            </a:pPr>
            <a:r>
              <a:rPr lang="en-US" sz="1200" dirty="0">
                <a:solidFill>
                  <a:srgbClr val="333333"/>
                </a:solidFill>
              </a:rPr>
              <a:t>Hand air dryers</a:t>
            </a:r>
            <a:endParaRPr lang="en-GB" sz="1200" dirty="0">
              <a:solidFill>
                <a:srgbClr val="333333"/>
              </a:solidFill>
            </a:endParaRPr>
          </a:p>
          <a:p>
            <a:pPr marL="171450" lvl="0" indent="-171450">
              <a:buClr>
                <a:srgbClr val="92D050"/>
              </a:buClr>
              <a:buFont typeface="Arial" panose="020B0604020202020204" pitchFamily="34" charset="0"/>
              <a:buChar char="•"/>
            </a:pPr>
            <a:r>
              <a:rPr lang="en-US" sz="1200" dirty="0">
                <a:solidFill>
                  <a:srgbClr val="333333"/>
                </a:solidFill>
              </a:rPr>
              <a:t>Motors, drives and fans</a:t>
            </a:r>
          </a:p>
          <a:p>
            <a:pPr marL="171450" indent="-171450">
              <a:buClr>
                <a:srgbClr val="92D050"/>
              </a:buClr>
              <a:buFont typeface="Arial" panose="020B0604020202020204" pitchFamily="34" charset="0"/>
              <a:buChar char="•"/>
            </a:pPr>
            <a:r>
              <a:rPr lang="en-US" sz="1200" dirty="0">
                <a:solidFill>
                  <a:srgbClr val="333333"/>
                </a:solidFill>
              </a:rPr>
              <a:t>Pipework insulation </a:t>
            </a:r>
          </a:p>
          <a:p>
            <a:pPr marL="171450" lvl="0" indent="-171450">
              <a:buClr>
                <a:srgbClr val="92D050"/>
              </a:buClr>
              <a:buFont typeface="Arial" panose="020B0604020202020204" pitchFamily="34" charset="0"/>
              <a:buChar char="•"/>
            </a:pPr>
            <a:r>
              <a:rPr lang="en-US" sz="1200" dirty="0">
                <a:solidFill>
                  <a:srgbClr val="333333"/>
                </a:solidFill>
              </a:rPr>
              <a:t>Portable energy monitoring equipment</a:t>
            </a:r>
            <a:endParaRPr lang="en-GB" sz="1200" dirty="0">
              <a:solidFill>
                <a:srgbClr val="333333"/>
              </a:solidFill>
            </a:endParaRPr>
          </a:p>
          <a:p>
            <a:pPr marL="171450" lvl="0" indent="-171450">
              <a:buClr>
                <a:srgbClr val="92D050"/>
              </a:buClr>
              <a:buFont typeface="Arial" panose="020B0604020202020204" pitchFamily="34" charset="0"/>
              <a:buChar char="•"/>
            </a:pPr>
            <a:r>
              <a:rPr lang="en-US" sz="1200" dirty="0">
                <a:solidFill>
                  <a:srgbClr val="333333"/>
                </a:solidFill>
              </a:rPr>
              <a:t>Radiant and warm air heaters</a:t>
            </a:r>
            <a:endParaRPr lang="en-GB" sz="1200" dirty="0">
              <a:solidFill>
                <a:srgbClr val="333333"/>
              </a:solidFill>
            </a:endParaRPr>
          </a:p>
          <a:p>
            <a:pPr marL="171450" lvl="0" indent="-171450">
              <a:buClr>
                <a:srgbClr val="92D050"/>
              </a:buClr>
              <a:buFont typeface="Arial" panose="020B0604020202020204" pitchFamily="34" charset="0"/>
              <a:buChar char="•"/>
            </a:pPr>
            <a:r>
              <a:rPr lang="en-US" sz="1200" dirty="0">
                <a:solidFill>
                  <a:srgbClr val="333333"/>
                </a:solidFill>
              </a:rPr>
              <a:t>Refrigeration equipment</a:t>
            </a:r>
            <a:endParaRPr lang="en-GB" sz="1200" dirty="0">
              <a:solidFill>
                <a:srgbClr val="333333"/>
              </a:solidFill>
            </a:endParaRPr>
          </a:p>
          <a:p>
            <a:pPr marL="171450" lvl="0" indent="-171450">
              <a:buClr>
                <a:srgbClr val="92D050"/>
              </a:buClr>
              <a:buFont typeface="Arial" panose="020B0604020202020204" pitchFamily="34" charset="0"/>
              <a:buChar char="•"/>
            </a:pPr>
            <a:r>
              <a:rPr lang="en-US" sz="1200" dirty="0">
                <a:solidFill>
                  <a:srgbClr val="333333"/>
                </a:solidFill>
              </a:rPr>
              <a:t>Solar thermal collectors</a:t>
            </a:r>
            <a:endParaRPr lang="en-GB" sz="1200" dirty="0">
              <a:solidFill>
                <a:srgbClr val="333333"/>
              </a:solidFill>
            </a:endParaRPr>
          </a:p>
          <a:p>
            <a:pPr marL="171450" lvl="0" indent="-171450">
              <a:buClr>
                <a:srgbClr val="92D050"/>
              </a:buClr>
              <a:buFont typeface="Arial" panose="020B0604020202020204" pitchFamily="34" charset="0"/>
              <a:buChar char="•"/>
            </a:pPr>
            <a:r>
              <a:rPr lang="en-US" sz="1200" dirty="0">
                <a:solidFill>
                  <a:srgbClr val="333333"/>
                </a:solidFill>
              </a:rPr>
              <a:t>Uninterruptible power supplies</a:t>
            </a:r>
            <a:endParaRPr lang="en-GB" sz="1200" dirty="0">
              <a:solidFill>
                <a:srgbClr val="333333"/>
              </a:solidFill>
            </a:endParaRPr>
          </a:p>
          <a:p>
            <a:pPr marL="171450" lvl="0" indent="-171450">
              <a:buClr>
                <a:srgbClr val="92D050"/>
              </a:buClr>
              <a:buFont typeface="Arial" panose="020B0604020202020204" pitchFamily="34" charset="0"/>
              <a:buChar char="•"/>
            </a:pPr>
            <a:r>
              <a:rPr lang="en-US" sz="1200" dirty="0">
                <a:solidFill>
                  <a:srgbClr val="333333"/>
                </a:solidFill>
              </a:rPr>
              <a:t>Waste Heat to electricity conversion equipment</a:t>
            </a:r>
          </a:p>
          <a:p>
            <a:pPr marL="171450" lvl="0" indent="-171450">
              <a:buClr>
                <a:srgbClr val="92D050"/>
              </a:buClr>
              <a:buFont typeface="Arial" panose="020B0604020202020204" pitchFamily="34" charset="0"/>
              <a:buChar char="•"/>
            </a:pPr>
            <a:r>
              <a:rPr lang="en-US" sz="1200" dirty="0">
                <a:solidFill>
                  <a:srgbClr val="333333"/>
                </a:solidFill>
              </a:rPr>
              <a:t>Wastewater heat recovery systems</a:t>
            </a:r>
            <a:endParaRPr lang="en-GB" sz="1200" dirty="0">
              <a:solidFill>
                <a:srgbClr val="333333"/>
              </a:solidFill>
            </a:endParaRPr>
          </a:p>
        </p:txBody>
      </p:sp>
      <p:sp>
        <p:nvSpPr>
          <p:cNvPr id="11" name="Rectangle 10"/>
          <p:cNvSpPr/>
          <p:nvPr/>
        </p:nvSpPr>
        <p:spPr>
          <a:xfrm>
            <a:off x="6660591" y="2972752"/>
            <a:ext cx="2089690" cy="983738"/>
          </a:xfrm>
          <a:prstGeom prst="rect">
            <a:avLst/>
          </a:prstGeom>
          <a:noFill/>
          <a:ln>
            <a:solidFill>
              <a:srgbClr val="032F5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buClr>
                <a:srgbClr val="92D050"/>
              </a:buClr>
              <a:buFont typeface="Arial" panose="020B0604020202020204" pitchFamily="34" charset="0"/>
              <a:buChar char="•"/>
            </a:pPr>
            <a:r>
              <a:rPr lang="en-US" sz="1200" dirty="0">
                <a:solidFill>
                  <a:srgbClr val="333333"/>
                </a:solidFill>
              </a:rPr>
              <a:t>Automatic Monitoring and Targeting Systems</a:t>
            </a:r>
          </a:p>
          <a:p>
            <a:pPr marL="171450" indent="-171450">
              <a:buClr>
                <a:srgbClr val="92D050"/>
              </a:buClr>
              <a:buFont typeface="Arial" panose="020B0604020202020204" pitchFamily="34" charset="0"/>
              <a:buChar char="•"/>
            </a:pPr>
            <a:r>
              <a:rPr lang="en-US" sz="1200" dirty="0">
                <a:solidFill>
                  <a:srgbClr val="333333"/>
                </a:solidFill>
              </a:rPr>
              <a:t>Lighting equipment</a:t>
            </a:r>
          </a:p>
          <a:p>
            <a:pPr marL="171450" indent="-171450">
              <a:buClr>
                <a:srgbClr val="92D050"/>
              </a:buClr>
              <a:buFont typeface="Arial" panose="020B0604020202020204" pitchFamily="34" charset="0"/>
              <a:buChar char="•"/>
            </a:pPr>
            <a:r>
              <a:rPr lang="en-GB" sz="1200" dirty="0">
                <a:solidFill>
                  <a:srgbClr val="333333"/>
                </a:solidFill>
              </a:rPr>
              <a:t>Air to Air Heat Pumps, Split, Multi-Split and VRF</a:t>
            </a:r>
          </a:p>
        </p:txBody>
      </p:sp>
      <p:sp>
        <p:nvSpPr>
          <p:cNvPr id="13" name="Rectangle 12"/>
          <p:cNvSpPr/>
          <p:nvPr/>
        </p:nvSpPr>
        <p:spPr>
          <a:xfrm>
            <a:off x="1600176" y="2769445"/>
            <a:ext cx="4857774" cy="285789"/>
          </a:xfrm>
          <a:prstGeom prst="rect">
            <a:avLst/>
          </a:prstGeom>
          <a:solidFill>
            <a:srgbClr val="032F52"/>
          </a:solidFill>
          <a:ln>
            <a:solidFill>
              <a:srgbClr val="032F52"/>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t>Equipment listed on the ETL</a:t>
            </a:r>
          </a:p>
        </p:txBody>
      </p:sp>
      <p:sp>
        <p:nvSpPr>
          <p:cNvPr id="15" name="Rectangle 14"/>
          <p:cNvSpPr/>
          <p:nvPr/>
        </p:nvSpPr>
        <p:spPr>
          <a:xfrm>
            <a:off x="6660591" y="2760650"/>
            <a:ext cx="2089690" cy="212101"/>
          </a:xfrm>
          <a:prstGeom prst="rect">
            <a:avLst/>
          </a:prstGeom>
          <a:solidFill>
            <a:srgbClr val="032F52"/>
          </a:solidFill>
          <a:ln>
            <a:solidFill>
              <a:srgbClr val="032F5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t>Unlisted ETL categories:</a:t>
            </a:r>
          </a:p>
        </p:txBody>
      </p:sp>
      <p:sp>
        <p:nvSpPr>
          <p:cNvPr id="16" name="Rectangle 15"/>
          <p:cNvSpPr/>
          <p:nvPr/>
        </p:nvSpPr>
        <p:spPr>
          <a:xfrm>
            <a:off x="6660591" y="4096401"/>
            <a:ext cx="2089690" cy="430888"/>
          </a:xfrm>
          <a:prstGeom prst="rect">
            <a:avLst/>
          </a:prstGeom>
          <a:solidFill>
            <a:srgbClr val="032F52"/>
          </a:solidFill>
          <a:ln>
            <a:solidFill>
              <a:srgbClr val="032F52"/>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t>Combined Heat and Power (CHP)</a:t>
            </a:r>
          </a:p>
        </p:txBody>
      </p:sp>
      <p:sp>
        <p:nvSpPr>
          <p:cNvPr id="2" name="Rectangle 1"/>
          <p:cNvSpPr/>
          <p:nvPr/>
        </p:nvSpPr>
        <p:spPr>
          <a:xfrm>
            <a:off x="6660592" y="4527289"/>
            <a:ext cx="2089690" cy="430887"/>
          </a:xfrm>
          <a:prstGeom prst="rect">
            <a:avLst/>
          </a:prstGeom>
          <a:ln>
            <a:solidFill>
              <a:srgbClr val="032F52"/>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en-GB" sz="1100" dirty="0">
                <a:solidFill>
                  <a:srgbClr val="333333"/>
                </a:solidFill>
              </a:rPr>
              <a:t>For more information please visit the </a:t>
            </a:r>
            <a:r>
              <a:rPr lang="en-GB" sz="1100" dirty="0">
                <a:solidFill>
                  <a:srgbClr val="333333"/>
                </a:solidFill>
                <a:hlinkClick r:id="rId2">
                  <a:extLst>
                    <a:ext uri="{A12FA001-AC4F-418D-AE19-62706E023703}">
                      <ahyp:hlinkClr xmlns:ahyp="http://schemas.microsoft.com/office/drawing/2018/hyperlinkcolor" val="tx"/>
                    </a:ext>
                  </a:extLst>
                </a:hlinkClick>
              </a:rPr>
              <a:t>CHPQA</a:t>
            </a:r>
            <a:r>
              <a:rPr lang="en-GB" sz="1100" dirty="0">
                <a:solidFill>
                  <a:srgbClr val="333333"/>
                </a:solidFill>
              </a:rPr>
              <a:t> webpage. </a:t>
            </a:r>
          </a:p>
        </p:txBody>
      </p:sp>
      <p:sp>
        <p:nvSpPr>
          <p:cNvPr id="4" name="Rectangle 3"/>
          <p:cNvSpPr/>
          <p:nvPr/>
        </p:nvSpPr>
        <p:spPr>
          <a:xfrm>
            <a:off x="1511298" y="1782128"/>
            <a:ext cx="7346247" cy="954107"/>
          </a:xfrm>
          <a:prstGeom prst="rect">
            <a:avLst/>
          </a:prstGeom>
        </p:spPr>
        <p:txBody>
          <a:bodyPr wrap="square">
            <a:spAutoFit/>
          </a:bodyPr>
          <a:lstStyle/>
          <a:p>
            <a:pPr marL="342900" indent="-342900">
              <a:buClr>
                <a:srgbClr val="92D050"/>
              </a:buClr>
              <a:buFont typeface="+mj-lt"/>
              <a:buAutoNum type="arabicPeriod"/>
            </a:pPr>
            <a:r>
              <a:rPr lang="en-GB" sz="1400" dirty="0">
                <a:solidFill>
                  <a:srgbClr val="333333"/>
                </a:solidFill>
              </a:rPr>
              <a:t>Listed on the ETL</a:t>
            </a:r>
          </a:p>
          <a:p>
            <a:pPr marL="342900" indent="-342900">
              <a:buClr>
                <a:srgbClr val="92D050"/>
              </a:buClr>
              <a:buFont typeface="+mj-lt"/>
              <a:buAutoNum type="arabicPeriod"/>
            </a:pPr>
            <a:r>
              <a:rPr lang="en-GB" sz="1400" dirty="0">
                <a:solidFill>
                  <a:srgbClr val="333333"/>
                </a:solidFill>
              </a:rPr>
              <a:t>Complies with ETL criteria and the manufacturer has provided a statement of compliance (ETL “unlisted” categories)</a:t>
            </a:r>
          </a:p>
          <a:p>
            <a:pPr marL="342900" indent="-342900">
              <a:buClr>
                <a:srgbClr val="92D050"/>
              </a:buClr>
              <a:buFont typeface="+mj-lt"/>
              <a:buAutoNum type="arabicPeriod"/>
            </a:pPr>
            <a:r>
              <a:rPr lang="en-GB" sz="1400" dirty="0">
                <a:solidFill>
                  <a:srgbClr val="333333"/>
                </a:solidFill>
              </a:rPr>
              <a:t>Assessed CHP equipment that has received a certificate of energy efficiency</a:t>
            </a:r>
          </a:p>
        </p:txBody>
      </p:sp>
      <p:pic>
        <p:nvPicPr>
          <p:cNvPr id="18" name="Picture 17" descr="T:\Programmes\ECA Scheme\2. Service Delivery\5. Procedures\6. Logo\etllogo2_vectorize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835" y="1699619"/>
            <a:ext cx="951965" cy="1020718"/>
          </a:xfrm>
          <a:prstGeom prst="rect">
            <a:avLst/>
          </a:prstGeom>
          <a:noFill/>
          <a:ln>
            <a:noFill/>
          </a:ln>
        </p:spPr>
      </p:pic>
      <p:cxnSp>
        <p:nvCxnSpPr>
          <p:cNvPr id="8" name="Straight Connector 7">
            <a:extLst>
              <a:ext uri="{FF2B5EF4-FFF2-40B4-BE49-F238E27FC236}">
                <a16:creationId xmlns:a16="http://schemas.microsoft.com/office/drawing/2014/main" id="{A13C58DD-6F0B-495F-C611-86367512EE8F}"/>
              </a:ext>
            </a:extLst>
          </p:cNvPr>
          <p:cNvCxnSpPr/>
          <p:nvPr/>
        </p:nvCxnSpPr>
        <p:spPr>
          <a:xfrm>
            <a:off x="1511298" y="1317327"/>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64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a:xfrm>
            <a:off x="5133500" y="2092094"/>
            <a:ext cx="3579952" cy="3051406"/>
          </a:xfrm>
        </p:spPr>
        <p:txBody>
          <a:bodyPr/>
          <a:lstStyle/>
          <a:p>
            <a:pPr marL="0" indent="0">
              <a:buNone/>
            </a:pPr>
            <a:r>
              <a:rPr lang="en-GB" sz="1400" dirty="0"/>
              <a:t>The ETL seeks to incentivise the use of energy efficient products. In so doing, the ETL aspires to encourage manufacturers to design more products that qualify as highly energy efficient equipment.</a:t>
            </a:r>
          </a:p>
          <a:p>
            <a:pPr marL="0" indent="0">
              <a:buNone/>
            </a:pPr>
            <a:r>
              <a:rPr lang="en-GB" sz="1400" dirty="0"/>
              <a:t>In contrast, Minimum Energy Performance Standards, such as building design regulations and EcoDesign, are used to remove the poorest performing equipment from the market.</a:t>
            </a:r>
            <a:r>
              <a:rPr lang="en-GB" sz="1400" dirty="0">
                <a:solidFill>
                  <a:srgbClr val="333333"/>
                </a:solidFill>
              </a:rPr>
              <a:t> </a:t>
            </a:r>
          </a:p>
          <a:p>
            <a:pPr marL="0" indent="0">
              <a:buNone/>
            </a:pPr>
            <a:r>
              <a:rPr lang="en-GB" sz="1400" dirty="0">
                <a:solidFill>
                  <a:srgbClr val="333333"/>
                </a:solidFill>
              </a:rPr>
              <a:t>As the market evolves and equipment energy performance generally  improves for a technology, the list requirements will change to make sure that only the highest energy efficient equipment is represented. </a:t>
            </a:r>
          </a:p>
          <a:p>
            <a:pPr marL="0" indent="0">
              <a:buNone/>
            </a:pPr>
            <a:endParaRPr lang="en-GB" sz="1400" dirty="0"/>
          </a:p>
        </p:txBody>
      </p:sp>
      <p:sp>
        <p:nvSpPr>
          <p:cNvPr id="3" name="Slide Number Placeholder 2"/>
          <p:cNvSpPr>
            <a:spLocks noGrp="1"/>
          </p:cNvSpPr>
          <p:nvPr>
            <p:ph type="sldNum" sz="quarter" idx="12"/>
          </p:nvPr>
        </p:nvSpPr>
        <p:spPr/>
        <p:txBody>
          <a:bodyPr/>
          <a:lstStyle/>
          <a:p>
            <a:fld id="{D209C6F7-3311-4A51-91D2-C6AA7AB1F99B}" type="slidenum">
              <a:rPr lang="en-GB" smtClean="0"/>
              <a:pPr/>
              <a:t>7</a:t>
            </a:fld>
            <a:endParaRPr lang="en-GB" dirty="0"/>
          </a:p>
        </p:txBody>
      </p:sp>
      <p:sp>
        <p:nvSpPr>
          <p:cNvPr id="7" name="Subtitle 6"/>
          <p:cNvSpPr>
            <a:spLocks noGrp="1"/>
          </p:cNvSpPr>
          <p:nvPr>
            <p:ph type="subTitle" idx="1"/>
          </p:nvPr>
        </p:nvSpPr>
        <p:spPr>
          <a:xfrm>
            <a:off x="1513651" y="1595360"/>
            <a:ext cx="7346246" cy="358764"/>
          </a:xfrm>
        </p:spPr>
        <p:txBody>
          <a:bodyPr/>
          <a:lstStyle/>
          <a:p>
            <a:r>
              <a:rPr lang="en-US" sz="1400" kern="0" dirty="0"/>
              <a:t>The energy saving criteria are set to ensure eligible products represent a significant improvement in energy performance over current standard products. </a:t>
            </a:r>
          </a:p>
          <a:p>
            <a:endParaRPr lang="en-GB" dirty="0"/>
          </a:p>
        </p:txBody>
      </p:sp>
      <p:sp>
        <p:nvSpPr>
          <p:cNvPr id="30" name="Freeform 29"/>
          <p:cNvSpPr/>
          <p:nvPr/>
        </p:nvSpPr>
        <p:spPr>
          <a:xfrm>
            <a:off x="1583119" y="2396706"/>
            <a:ext cx="3015574" cy="1506483"/>
          </a:xfrm>
          <a:custGeom>
            <a:avLst/>
            <a:gdLst>
              <a:gd name="connsiteX0" fmla="*/ 0 w 4247744"/>
              <a:gd name="connsiteY0" fmla="*/ 2451370 h 2451370"/>
              <a:gd name="connsiteX1" fmla="*/ 1005191 w 4247744"/>
              <a:gd name="connsiteY1" fmla="*/ 1971472 h 2451370"/>
              <a:gd name="connsiteX2" fmla="*/ 2140085 w 4247744"/>
              <a:gd name="connsiteY2" fmla="*/ 0 h 2451370"/>
              <a:gd name="connsiteX3" fmla="*/ 3268493 w 4247744"/>
              <a:gd name="connsiteY3" fmla="*/ 1977957 h 2451370"/>
              <a:gd name="connsiteX4" fmla="*/ 4247744 w 4247744"/>
              <a:gd name="connsiteY4" fmla="*/ 2451370 h 245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7744" h="2451370">
                <a:moveTo>
                  <a:pt x="0" y="2451370"/>
                </a:moveTo>
                <a:cubicBezTo>
                  <a:pt x="324255" y="2415702"/>
                  <a:pt x="648510" y="2380034"/>
                  <a:pt x="1005191" y="1971472"/>
                </a:cubicBezTo>
                <a:cubicBezTo>
                  <a:pt x="1361872" y="1562910"/>
                  <a:pt x="1762868" y="-1081"/>
                  <a:pt x="2140085" y="0"/>
                </a:cubicBezTo>
                <a:cubicBezTo>
                  <a:pt x="2517302" y="1081"/>
                  <a:pt x="2917217" y="1569395"/>
                  <a:pt x="3268493" y="1977957"/>
                </a:cubicBezTo>
                <a:cubicBezTo>
                  <a:pt x="3619769" y="2386519"/>
                  <a:pt x="3933756" y="2418944"/>
                  <a:pt x="4247744" y="2451370"/>
                </a:cubicBezTo>
              </a:path>
            </a:pathLst>
          </a:custGeom>
          <a:solidFill>
            <a:schemeClr val="accent1">
              <a:lumMod val="40000"/>
              <a:lumOff val="60000"/>
            </a:schemeClr>
          </a:solidFill>
          <a:ln w="38100">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dirty="0"/>
          </a:p>
        </p:txBody>
      </p:sp>
      <p:sp>
        <p:nvSpPr>
          <p:cNvPr id="31" name="Line 9"/>
          <p:cNvSpPr>
            <a:spLocks noChangeShapeType="1"/>
          </p:cNvSpPr>
          <p:nvPr/>
        </p:nvSpPr>
        <p:spPr bwMode="auto">
          <a:xfrm>
            <a:off x="3818240" y="2974494"/>
            <a:ext cx="17025" cy="93894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2" name="Line 9"/>
          <p:cNvSpPr>
            <a:spLocks noChangeShapeType="1"/>
          </p:cNvSpPr>
          <p:nvPr/>
        </p:nvSpPr>
        <p:spPr bwMode="auto">
          <a:xfrm>
            <a:off x="2371636" y="2974494"/>
            <a:ext cx="17025" cy="93894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4" name="Line 9"/>
          <p:cNvSpPr>
            <a:spLocks noChangeShapeType="1"/>
          </p:cNvSpPr>
          <p:nvPr/>
        </p:nvSpPr>
        <p:spPr bwMode="auto">
          <a:xfrm>
            <a:off x="4581668" y="2964249"/>
            <a:ext cx="17025" cy="93894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5" name="Line 9"/>
          <p:cNvSpPr>
            <a:spLocks noChangeShapeType="1"/>
          </p:cNvSpPr>
          <p:nvPr/>
        </p:nvSpPr>
        <p:spPr bwMode="auto">
          <a:xfrm>
            <a:off x="1591183" y="2974494"/>
            <a:ext cx="17025" cy="93894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dirty="0"/>
          </a:p>
        </p:txBody>
      </p:sp>
      <p:cxnSp>
        <p:nvCxnSpPr>
          <p:cNvPr id="36" name="Straight Arrow Connector 35"/>
          <p:cNvCxnSpPr/>
          <p:nvPr/>
        </p:nvCxnSpPr>
        <p:spPr bwMode="auto">
          <a:xfrm>
            <a:off x="3882873" y="3304715"/>
            <a:ext cx="633943" cy="0"/>
          </a:xfrm>
          <a:prstGeom prst="straightConnector1">
            <a:avLst/>
          </a:prstGeom>
          <a:solidFill>
            <a:schemeClr val="accent1"/>
          </a:solidFill>
          <a:ln w="9525" cap="flat" cmpd="sng" algn="ctr">
            <a:solidFill>
              <a:schemeClr val="tx1"/>
            </a:solidFill>
            <a:prstDash val="solid"/>
            <a:round/>
            <a:headEnd type="stealth" w="med" len="med"/>
            <a:tailEnd type="arrow"/>
          </a:ln>
          <a:effectLst/>
        </p:spPr>
      </p:cxnSp>
      <p:sp>
        <p:nvSpPr>
          <p:cNvPr id="38" name="Rectangle 37"/>
          <p:cNvSpPr>
            <a:spLocks noChangeArrowheads="1"/>
          </p:cNvSpPr>
          <p:nvPr/>
        </p:nvSpPr>
        <p:spPr bwMode="auto">
          <a:xfrm flipH="1">
            <a:off x="4019691" y="2968353"/>
            <a:ext cx="360525" cy="338554"/>
          </a:xfrm>
          <a:prstGeom prst="rect">
            <a:avLst/>
          </a:prstGeom>
          <a:noFill/>
          <a:ln>
            <a:noFill/>
          </a:ln>
        </p:spPr>
        <p:txBody>
          <a:bodyPr wrap="square">
            <a:spAutoFit/>
          </a:bodyPr>
          <a:lstStyle/>
          <a:p>
            <a:pPr algn="ctr"/>
            <a:r>
              <a:rPr lang="en-GB" sz="800" dirty="0"/>
              <a:t>Top 25%</a:t>
            </a:r>
          </a:p>
        </p:txBody>
      </p:sp>
      <p:cxnSp>
        <p:nvCxnSpPr>
          <p:cNvPr id="39" name="Straight Arrow Connector 38"/>
          <p:cNvCxnSpPr/>
          <p:nvPr/>
        </p:nvCxnSpPr>
        <p:spPr bwMode="auto">
          <a:xfrm>
            <a:off x="1683560" y="3304715"/>
            <a:ext cx="633943" cy="0"/>
          </a:xfrm>
          <a:prstGeom prst="straightConnector1">
            <a:avLst/>
          </a:prstGeom>
          <a:solidFill>
            <a:schemeClr val="accent1"/>
          </a:solidFill>
          <a:ln w="9525" cap="flat" cmpd="sng" algn="ctr">
            <a:solidFill>
              <a:schemeClr val="tx1"/>
            </a:solidFill>
            <a:prstDash val="solid"/>
            <a:round/>
            <a:headEnd type="stealth" w="med" len="med"/>
            <a:tailEnd type="arrow"/>
          </a:ln>
          <a:effectLst/>
        </p:spPr>
      </p:cxnSp>
      <p:sp>
        <p:nvSpPr>
          <p:cNvPr id="40" name="Rectangle 39"/>
          <p:cNvSpPr>
            <a:spLocks noChangeArrowheads="1"/>
          </p:cNvSpPr>
          <p:nvPr/>
        </p:nvSpPr>
        <p:spPr bwMode="auto">
          <a:xfrm flipH="1">
            <a:off x="1745507" y="2964249"/>
            <a:ext cx="521034" cy="338554"/>
          </a:xfrm>
          <a:prstGeom prst="rect">
            <a:avLst/>
          </a:prstGeom>
          <a:noFill/>
          <a:ln>
            <a:noFill/>
          </a:ln>
        </p:spPr>
        <p:txBody>
          <a:bodyPr wrap="square">
            <a:spAutoFit/>
          </a:bodyPr>
          <a:lstStyle/>
          <a:p>
            <a:pPr algn="ctr"/>
            <a:r>
              <a:rPr lang="en-GB" sz="800" dirty="0"/>
              <a:t>Bottom 25%</a:t>
            </a:r>
          </a:p>
        </p:txBody>
      </p:sp>
      <p:sp>
        <p:nvSpPr>
          <p:cNvPr id="41" name="Rounded Rectangle 40"/>
          <p:cNvSpPr/>
          <p:nvPr/>
        </p:nvSpPr>
        <p:spPr>
          <a:xfrm>
            <a:off x="1511299" y="4092400"/>
            <a:ext cx="999638" cy="3505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accent1"/>
                </a:solidFill>
              </a:rPr>
              <a:t>Minimum Energy Efficiency Performance</a:t>
            </a:r>
          </a:p>
        </p:txBody>
      </p:sp>
      <p:sp>
        <p:nvSpPr>
          <p:cNvPr id="42" name="Rounded Rectangle 41"/>
          <p:cNvSpPr/>
          <p:nvPr/>
        </p:nvSpPr>
        <p:spPr>
          <a:xfrm>
            <a:off x="2643125" y="3968198"/>
            <a:ext cx="902459" cy="3505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accent1"/>
                </a:solidFill>
              </a:rPr>
              <a:t>Average Performance</a:t>
            </a:r>
          </a:p>
        </p:txBody>
      </p:sp>
      <p:sp>
        <p:nvSpPr>
          <p:cNvPr id="43" name="Rounded Rectangle 42"/>
          <p:cNvSpPr/>
          <p:nvPr/>
        </p:nvSpPr>
        <p:spPr>
          <a:xfrm>
            <a:off x="3773208" y="4028235"/>
            <a:ext cx="902459" cy="3505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accent1"/>
                </a:solidFill>
              </a:rPr>
              <a:t>High Energy Efficiency Performance</a:t>
            </a:r>
          </a:p>
        </p:txBody>
      </p:sp>
      <p:cxnSp>
        <p:nvCxnSpPr>
          <p:cNvPr id="10" name="Straight Connector 9"/>
          <p:cNvCxnSpPr/>
          <p:nvPr/>
        </p:nvCxnSpPr>
        <p:spPr>
          <a:xfrm>
            <a:off x="1523214" y="3968198"/>
            <a:ext cx="3127859"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522532" y="2186782"/>
            <a:ext cx="1" cy="1775464"/>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21" name="Line 9"/>
          <p:cNvSpPr>
            <a:spLocks noChangeShapeType="1"/>
          </p:cNvSpPr>
          <p:nvPr/>
        </p:nvSpPr>
        <p:spPr bwMode="auto">
          <a:xfrm>
            <a:off x="3110449" y="2207496"/>
            <a:ext cx="0" cy="1695693"/>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2" name="Oval 21"/>
          <p:cNvSpPr/>
          <p:nvPr/>
        </p:nvSpPr>
        <p:spPr>
          <a:xfrm>
            <a:off x="3566338" y="2738911"/>
            <a:ext cx="1319278" cy="1796370"/>
          </a:xfrm>
          <a:prstGeom prst="ellipse">
            <a:avLst/>
          </a:prstGeom>
          <a:noFill/>
          <a:ln w="28575">
            <a:solidFill>
              <a:srgbClr val="80C337"/>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3" name="Rectangle 22"/>
          <p:cNvSpPr>
            <a:spLocks noChangeArrowheads="1"/>
          </p:cNvSpPr>
          <p:nvPr/>
        </p:nvSpPr>
        <p:spPr bwMode="auto">
          <a:xfrm flipH="1">
            <a:off x="3846851" y="3320905"/>
            <a:ext cx="734817" cy="215444"/>
          </a:xfrm>
          <a:prstGeom prst="rect">
            <a:avLst/>
          </a:prstGeom>
          <a:noFill/>
          <a:ln>
            <a:noFill/>
          </a:ln>
        </p:spPr>
        <p:txBody>
          <a:bodyPr wrap="square">
            <a:spAutoFit/>
          </a:bodyPr>
          <a:lstStyle/>
          <a:p>
            <a:pPr algn="ctr"/>
            <a:r>
              <a:rPr lang="en-GB" sz="800" b="1" dirty="0">
                <a:solidFill>
                  <a:srgbClr val="80C337"/>
                </a:solidFill>
              </a:rPr>
              <a:t>ETL Products</a:t>
            </a:r>
          </a:p>
        </p:txBody>
      </p:sp>
      <p:sp>
        <p:nvSpPr>
          <p:cNvPr id="4" name="Title 5">
            <a:extLst>
              <a:ext uri="{FF2B5EF4-FFF2-40B4-BE49-F238E27FC236}">
                <a16:creationId xmlns:a16="http://schemas.microsoft.com/office/drawing/2014/main" id="{384AB416-14F7-0851-52A9-768976733918}"/>
              </a:ext>
            </a:extLst>
          </p:cNvPr>
          <p:cNvSpPr txBox="1">
            <a:spLocks/>
          </p:cNvSpPr>
          <p:nvPr/>
        </p:nvSpPr>
        <p:spPr>
          <a:xfrm>
            <a:off x="1511299" y="570628"/>
            <a:ext cx="6597651" cy="644010"/>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2400" b="1" kern="1200">
                <a:solidFill>
                  <a:srgbClr val="032F52"/>
                </a:solidFill>
                <a:latin typeface="+mn-lt"/>
                <a:ea typeface="+mj-ea"/>
                <a:cs typeface="+mj-cs"/>
              </a:defRPr>
            </a:lvl1pPr>
          </a:lstStyle>
          <a:p>
            <a:r>
              <a:rPr lang="en-GB" sz="2000" dirty="0"/>
              <a:t>What does it mean to qualify for the ETL?</a:t>
            </a:r>
          </a:p>
        </p:txBody>
      </p:sp>
      <p:cxnSp>
        <p:nvCxnSpPr>
          <p:cNvPr id="5" name="Straight Connector 4">
            <a:extLst>
              <a:ext uri="{FF2B5EF4-FFF2-40B4-BE49-F238E27FC236}">
                <a16:creationId xmlns:a16="http://schemas.microsoft.com/office/drawing/2014/main" id="{3906326C-F0B4-DAB1-93D1-E1515A16030C}"/>
              </a:ext>
            </a:extLst>
          </p:cNvPr>
          <p:cNvCxnSpPr/>
          <p:nvPr/>
        </p:nvCxnSpPr>
        <p:spPr>
          <a:xfrm>
            <a:off x="1511298" y="1317327"/>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369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7"/>
          </p:nvPr>
        </p:nvSpPr>
        <p:spPr>
          <a:xfrm>
            <a:off x="1511298" y="2136021"/>
            <a:ext cx="6519781" cy="3129539"/>
          </a:xfrm>
        </p:spPr>
        <p:txBody>
          <a:bodyPr/>
          <a:lstStyle/>
          <a:p>
            <a:pPr>
              <a:buClr>
                <a:srgbClr val="92D050"/>
              </a:buClr>
            </a:pPr>
            <a:r>
              <a:rPr lang="en-GB" sz="1400" dirty="0"/>
              <a:t>The </a:t>
            </a:r>
            <a:r>
              <a:rPr lang="en-GB" sz="1400" b="1" dirty="0"/>
              <a:t>ETL independent technical team </a:t>
            </a:r>
            <a:r>
              <a:rPr lang="en-GB" sz="1400" dirty="0"/>
              <a:t>review the products against the criteria to demonstrate that the products meet the established requirements</a:t>
            </a:r>
          </a:p>
          <a:p>
            <a:pPr>
              <a:buClr>
                <a:srgbClr val="92D050"/>
              </a:buClr>
            </a:pPr>
            <a:r>
              <a:rPr lang="en-GB" sz="1400" dirty="0"/>
              <a:t>Different </a:t>
            </a:r>
            <a:r>
              <a:rPr lang="en-GB" sz="1400" b="1" dirty="0"/>
              <a:t>Performance requirements </a:t>
            </a:r>
            <a:r>
              <a:rPr lang="en-GB" sz="1400" dirty="0"/>
              <a:t>are set for each technology </a:t>
            </a:r>
          </a:p>
          <a:p>
            <a:pPr>
              <a:buClr>
                <a:srgbClr val="92D050"/>
              </a:buClr>
            </a:pPr>
            <a:r>
              <a:rPr lang="en-GB" sz="1400" dirty="0"/>
              <a:t>For most categories manufacturers need to test their equipment performance to </a:t>
            </a:r>
            <a:br>
              <a:rPr lang="en-GB" sz="1400" dirty="0"/>
            </a:br>
            <a:r>
              <a:rPr lang="en-GB" sz="1400" b="1" dirty="0"/>
              <a:t>BS EN standards</a:t>
            </a:r>
          </a:p>
          <a:p>
            <a:pPr>
              <a:buClr>
                <a:srgbClr val="92D050"/>
              </a:buClr>
            </a:pPr>
            <a:r>
              <a:rPr lang="en-GB" sz="1400" dirty="0"/>
              <a:t>All products must be tested in accordance </a:t>
            </a:r>
            <a:r>
              <a:rPr lang="en-GB" sz="1400" b="1" dirty="0"/>
              <a:t>with the relevant procedures and test conditions </a:t>
            </a:r>
          </a:p>
          <a:p>
            <a:pPr>
              <a:buClr>
                <a:srgbClr val="92D050"/>
              </a:buClr>
            </a:pPr>
            <a:r>
              <a:rPr lang="en-GB" sz="1400" dirty="0"/>
              <a:t>To see specific requirements for the technology categories, please visit </a:t>
            </a:r>
            <a:r>
              <a:rPr lang="en-GB" sz="1400" dirty="0">
                <a:hlinkClick r:id="rId2">
                  <a:extLst>
                    <a:ext uri="{A12FA001-AC4F-418D-AE19-62706E023703}">
                      <ahyp:hlinkClr xmlns:ahyp="http://schemas.microsoft.com/office/drawing/2018/hyperlinkcolor" val="tx"/>
                    </a:ext>
                  </a:extLst>
                </a:hlinkClick>
              </a:rPr>
              <a:t>The ETL Criteria List</a:t>
            </a:r>
            <a:endParaRPr lang="en-GB" sz="1400" dirty="0"/>
          </a:p>
          <a:p>
            <a:pPr>
              <a:buClr>
                <a:srgbClr val="92D050"/>
              </a:buClr>
            </a:pPr>
            <a:r>
              <a:rPr lang="en-GB" sz="1400" dirty="0"/>
              <a:t>Where products are assessed as </a:t>
            </a:r>
            <a:r>
              <a:rPr lang="en-GB" sz="1400" b="1" dirty="0"/>
              <a:t>meeting the criteria</a:t>
            </a:r>
            <a:r>
              <a:rPr lang="en-GB" sz="1400" dirty="0"/>
              <a:t>, they are added to the ETL. </a:t>
            </a:r>
            <a:r>
              <a:rPr lang="en-GB" sz="1400" b="1" dirty="0"/>
              <a:t>If they do not meet the criteria </a:t>
            </a:r>
            <a:r>
              <a:rPr lang="en-GB" sz="1400" dirty="0"/>
              <a:t>(which may be due to a lack of supporting information in the application) then the products are not added.</a:t>
            </a:r>
          </a:p>
        </p:txBody>
      </p:sp>
      <p:sp>
        <p:nvSpPr>
          <p:cNvPr id="3" name="Slide Number Placeholder 2"/>
          <p:cNvSpPr>
            <a:spLocks noGrp="1"/>
          </p:cNvSpPr>
          <p:nvPr>
            <p:ph type="sldNum" sz="quarter" idx="12"/>
          </p:nvPr>
        </p:nvSpPr>
        <p:spPr/>
        <p:txBody>
          <a:bodyPr/>
          <a:lstStyle/>
          <a:p>
            <a:fld id="{D209C6F7-3311-4A51-91D2-C6AA7AB1F99B}" type="slidenum">
              <a:rPr lang="en-GB" smtClean="0"/>
              <a:pPr/>
              <a:t>8</a:t>
            </a:fld>
            <a:endParaRPr lang="en-GB" dirty="0"/>
          </a:p>
        </p:txBody>
      </p:sp>
      <p:sp>
        <p:nvSpPr>
          <p:cNvPr id="7" name="Subtitle 6"/>
          <p:cNvSpPr>
            <a:spLocks noGrp="1"/>
          </p:cNvSpPr>
          <p:nvPr>
            <p:ph type="subTitle" idx="1"/>
          </p:nvPr>
        </p:nvSpPr>
        <p:spPr>
          <a:xfrm>
            <a:off x="1511298" y="1586638"/>
            <a:ext cx="7031123" cy="358764"/>
          </a:xfrm>
        </p:spPr>
        <p:txBody>
          <a:bodyPr/>
          <a:lstStyle/>
          <a:p>
            <a:r>
              <a:rPr lang="en-GB" sz="1400" dirty="0"/>
              <a:t>The ETL has established robust energy efficiency criteria for each listed and “unlisted” technology against which products are assessed</a:t>
            </a: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9337" y="1538744"/>
            <a:ext cx="430054" cy="503709"/>
          </a:xfrm>
          <a:prstGeom prst="rect">
            <a:avLst/>
          </a:prstGeom>
        </p:spPr>
      </p:pic>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9337" y="2290629"/>
            <a:ext cx="430054" cy="430054"/>
          </a:xfrm>
          <a:prstGeom prst="rect">
            <a:avLst/>
          </a:prstGeom>
        </p:spPr>
      </p:pic>
      <p:sp>
        <p:nvSpPr>
          <p:cNvPr id="9" name="Title 5">
            <a:extLst>
              <a:ext uri="{FF2B5EF4-FFF2-40B4-BE49-F238E27FC236}">
                <a16:creationId xmlns:a16="http://schemas.microsoft.com/office/drawing/2014/main" id="{150887A2-B97C-0449-EC95-F345D7D9F13B}"/>
              </a:ext>
            </a:extLst>
          </p:cNvPr>
          <p:cNvSpPr txBox="1">
            <a:spLocks/>
          </p:cNvSpPr>
          <p:nvPr/>
        </p:nvSpPr>
        <p:spPr>
          <a:xfrm>
            <a:off x="1511299" y="570628"/>
            <a:ext cx="6597651" cy="644010"/>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2400" b="1" kern="1200">
                <a:solidFill>
                  <a:srgbClr val="032F52"/>
                </a:solidFill>
                <a:latin typeface="+mn-lt"/>
                <a:ea typeface="+mj-ea"/>
                <a:cs typeface="+mj-cs"/>
              </a:defRPr>
            </a:lvl1pPr>
          </a:lstStyle>
          <a:p>
            <a:r>
              <a:rPr lang="en-GB" sz="2000" dirty="0"/>
              <a:t>How are products on the ETL assessed?</a:t>
            </a:r>
          </a:p>
        </p:txBody>
      </p:sp>
      <p:cxnSp>
        <p:nvCxnSpPr>
          <p:cNvPr id="11" name="Straight Connector 10">
            <a:extLst>
              <a:ext uri="{FF2B5EF4-FFF2-40B4-BE49-F238E27FC236}">
                <a16:creationId xmlns:a16="http://schemas.microsoft.com/office/drawing/2014/main" id="{0A93FBE1-BB64-8B29-D81B-92C3E28AC18F}"/>
              </a:ext>
            </a:extLst>
          </p:cNvPr>
          <p:cNvCxnSpPr/>
          <p:nvPr/>
        </p:nvCxnSpPr>
        <p:spPr>
          <a:xfrm>
            <a:off x="1511298" y="1317327"/>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357294"/>
      </p:ext>
    </p:extLst>
  </p:cSld>
  <p:clrMapOvr>
    <a:masterClrMapping/>
  </p:clrMapOvr>
</p:sld>
</file>

<file path=ppt/theme/theme1.xml><?xml version="1.0" encoding="utf-8"?>
<a:theme xmlns:a="http://schemas.openxmlformats.org/drawingml/2006/main" name="Carbon Trust">
  <a:themeElements>
    <a:clrScheme name="Carbon Trust2">
      <a:dk1>
        <a:srgbClr val="032F51"/>
      </a:dk1>
      <a:lt1>
        <a:srgbClr val="FFFFFF"/>
      </a:lt1>
      <a:dk2>
        <a:srgbClr val="032F51"/>
      </a:dk2>
      <a:lt2>
        <a:srgbClr val="E7E6E6"/>
      </a:lt2>
      <a:accent1>
        <a:srgbClr val="003478"/>
      </a:accent1>
      <a:accent2>
        <a:srgbClr val="0096D7"/>
      </a:accent2>
      <a:accent3>
        <a:srgbClr val="8EBAE5"/>
      </a:accent3>
      <a:accent4>
        <a:srgbClr val="80C337"/>
      </a:accent4>
      <a:accent5>
        <a:srgbClr val="008B95"/>
      </a:accent5>
      <a:accent6>
        <a:srgbClr val="A2AD0A"/>
      </a:accent6>
      <a:hlink>
        <a:srgbClr val="B5384F"/>
      </a:hlink>
      <a:folHlink>
        <a:srgbClr val="693A7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66700" indent="-266700">
          <a:buClr>
            <a:schemeClr val="accent4"/>
          </a:buClr>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Presentation2" id="{293A6FEE-FB15-4A8F-A6F2-116E15C99D3F}" vid="{30DE9A8E-D99B-4E7D-8034-13714DCBD8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1849d38-e72e-4852-a36b-13cdd6c06fc1">
      <Value>1</Value>
    </TaxCatchAll>
    <_dlc_DocId xmlns="a1849d38-e72e-4852-a36b-13cdd6c06fc1">WY2HYYEVXVXN-1239722138-111008</_dlc_DocId>
    <_dlc_DocIdUrl xmlns="a1849d38-e72e-4852-a36b-13cdd6c06fc1">
      <Url>https://beisgov.sharepoint.com/sites/EUP/_layouts/15/DocIdRedir.aspx?ID=WY2HYYEVXVXN-1239722138-111008</Url>
      <Description>WY2HYYEVXVXN-1239722138-111008</Description>
    </_dlc_DocIdUrl>
    <Government_x0020_Body xmlns="b413c3fd-5a3b-4239-b985-69032e371c04">BEIS</Government_x0020_Body>
    <Date_x0020_Opened xmlns="b413c3fd-5a3b-4239-b985-69032e371c04">2022-04-01T14:51:00+00:00</Date_x0020_Opened>
    <LegacyData xmlns="aaacb922-5235-4a66-b188-303b9b46fbd7" xsi:nil="true"/>
    <Descriptor xmlns="0063f72e-ace3-48fb-9c1f-5b513408b31f" xsi:nil="true"/>
    <m975189f4ba442ecbf67d4147307b177 xmlns="a1849d38-e72e-4852-a36b-13cdd6c06fc1">
      <Terms xmlns="http://schemas.microsoft.com/office/infopath/2007/PartnerControls">
        <TermInfo xmlns="http://schemas.microsoft.com/office/infopath/2007/PartnerControls">
          <TermName xmlns="http://schemas.microsoft.com/office/infopath/2007/PartnerControls">Energy Efficiency and Local</TermName>
          <TermId xmlns="http://schemas.microsoft.com/office/infopath/2007/PartnerControls">457be5e4-4b91-494e-beda-509bcb82df7c</TermId>
        </TermInfo>
      </Terms>
    </m975189f4ba442ecbf67d4147307b177>
    <Security_x0020_Classification xmlns="0063f72e-ace3-48fb-9c1f-5b513408b31f">OFFICIAL</Security_x0020_Classification>
    <Retention_x0020_Label xmlns="a8f60570-4bd3-4f2b-950b-a996de8ab151" xsi:nil="true"/>
    <Date_x0020_Closed xmlns="b413c3fd-5a3b-4239-b985-69032e371c0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54E78DF077B1A74AA77A8BB3D47E9C65" ma:contentTypeVersion="210" ma:contentTypeDescription="Create a new document." ma:contentTypeScope="" ma:versionID="28d7437dd221ed2e85ab0c348062c420">
  <xsd:schema xmlns:xsd="http://www.w3.org/2001/XMLSchema" xmlns:xs="http://www.w3.org/2001/XMLSchema" xmlns:p="http://schemas.microsoft.com/office/2006/metadata/properties" xmlns:ns2="0063f72e-ace3-48fb-9c1f-5b513408b31f" xmlns:ns3="a1849d38-e72e-4852-a36b-13cdd6c06fc1" xmlns:ns4="b413c3fd-5a3b-4239-b985-69032e371c04" xmlns:ns5="a8f60570-4bd3-4f2b-950b-a996de8ab151" xmlns:ns6="aaacb922-5235-4a66-b188-303b9b46fbd7" xmlns:ns7="7da7a6c9-f445-4aaf-8526-e6eda3804298" targetNamespace="http://schemas.microsoft.com/office/2006/metadata/properties" ma:root="true" ma:fieldsID="da912dd69c2e0b86989a1d80b916aef4" ns2:_="" ns3:_="" ns4:_="" ns5:_="" ns6:_="" ns7:_="">
    <xsd:import namespace="0063f72e-ace3-48fb-9c1f-5b513408b31f"/>
    <xsd:import namespace="a1849d38-e72e-4852-a36b-13cdd6c06fc1"/>
    <xsd:import namespace="b413c3fd-5a3b-4239-b985-69032e371c04"/>
    <xsd:import namespace="a8f60570-4bd3-4f2b-950b-a996de8ab151"/>
    <xsd:import namespace="aaacb922-5235-4a66-b188-303b9b46fbd7"/>
    <xsd:import namespace="7da7a6c9-f445-4aaf-8526-e6eda3804298"/>
    <xsd:element name="properties">
      <xsd:complexType>
        <xsd:sequence>
          <xsd:element name="documentManagement">
            <xsd:complexType>
              <xsd:all>
                <xsd:element ref="ns2:Security_x0020_Classification" minOccurs="0"/>
                <xsd:element ref="ns2:Descriptor" minOccurs="0"/>
                <xsd:element ref="ns3:m975189f4ba442ecbf67d4147307b177" minOccurs="0"/>
                <xsd:element ref="ns3:TaxCatchAll" minOccurs="0"/>
                <xsd:element ref="ns3:TaxCatchAllLabel" minOccurs="0"/>
                <xsd:element ref="ns4:Government_x0020_Body" minOccurs="0"/>
                <xsd:element ref="ns4:Date_x0020_Opened" minOccurs="0"/>
                <xsd:element ref="ns4:Date_x0020_Closed" minOccurs="0"/>
                <xsd:element ref="ns5:Retention_x0020_Label" minOccurs="0"/>
                <xsd:element ref="ns6:LegacyData" minOccurs="0"/>
                <xsd:element ref="ns7:MediaServiceMetadata" minOccurs="0"/>
                <xsd:element ref="ns7:MediaServiceFastMetadata" minOccurs="0"/>
                <xsd:element ref="ns7:MediaServiceAutoKeyPoints" minOccurs="0"/>
                <xsd:element ref="ns7:MediaServiceKeyPoints" minOccurs="0"/>
                <xsd:element ref="ns3:_dlc_DocId" minOccurs="0"/>
                <xsd:element ref="ns3:_dlc_DocIdUrl" minOccurs="0"/>
                <xsd:element ref="ns3:_dlc_DocIdPersistId" minOccurs="0"/>
                <xsd:element ref="ns3:SharedWithUsers" minOccurs="0"/>
                <xsd:element ref="ns3:SharedWithDetails" minOccurs="0"/>
                <xsd:element ref="ns7:MediaServiceDateTaken" minOccurs="0"/>
                <xsd:element ref="ns7:MediaServiceAutoTags" minOccurs="0"/>
                <xsd:element ref="ns7:MediaServiceOCR" minOccurs="0"/>
                <xsd:element ref="ns7:MediaServiceGenerationTime" minOccurs="0"/>
                <xsd:element ref="ns7:MediaServiceEventHashCode" minOccurs="0"/>
                <xsd:element ref="ns7: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3f72e-ace3-48fb-9c1f-5b513408b31f" elementFormDefault="qualified">
    <xsd:import namespace="http://schemas.microsoft.com/office/2006/documentManagement/types"/>
    <xsd:import namespace="http://schemas.microsoft.com/office/infopath/2007/PartnerControls"/>
    <xsd:element name="Security_x0020_Classification" ma:index="8" nillable="true" ma:displayName="Security Classification" ma:default="OFFICIAL" ma:format="Dropdown" ma:indexed="true" ma:internalName="Security_x0020_Classification">
      <xsd:simpleType>
        <xsd:restriction base="dms:Choice">
          <xsd:enumeration value="OFFICIAL"/>
          <xsd:enumeration value="OFFICIAL - SENSITIVE"/>
        </xsd:restriction>
      </xsd:simpleType>
    </xsd:element>
    <xsd:element name="Descriptor" ma:index="9" nillable="true" ma:displayName="Descriptor" ma:default="" ma:format="Dropdown" ma:indexed="true" ma:internalName="Descriptor">
      <xsd:simpleType>
        <xsd:restriction base="dms:Choice">
          <xsd:enumeration value="COMMERCIAL"/>
          <xsd:enumeration value="PERSONAL"/>
          <xsd:enumeration value="LOCSEN"/>
        </xsd:restriction>
      </xsd:simpleType>
    </xsd:element>
  </xsd:schema>
  <xsd:schema xmlns:xsd="http://www.w3.org/2001/XMLSchema" xmlns:xs="http://www.w3.org/2001/XMLSchema" xmlns:dms="http://schemas.microsoft.com/office/2006/documentManagement/types" xmlns:pc="http://schemas.microsoft.com/office/infopath/2007/PartnerControls" targetNamespace="a1849d38-e72e-4852-a36b-13cdd6c06fc1" elementFormDefault="qualified">
    <xsd:import namespace="http://schemas.microsoft.com/office/2006/documentManagement/types"/>
    <xsd:import namespace="http://schemas.microsoft.com/office/infopath/2007/PartnerControls"/>
    <xsd:element name="m975189f4ba442ecbf67d4147307b177" ma:index="10" nillable="true" ma:taxonomy="true" ma:internalName="m975189f4ba442ecbf67d4147307b177" ma:taxonomyFieldName="Business_x0020_Unit" ma:displayName="Business Unit" ma:default="1;#Energy Efficiency and Local|457be5e4-4b91-494e-beda-509bcb82df7c" ma:fieldId="{6975189f-4ba4-42ec-bf67-d4147307b177}" ma:sspId="9b0aeba9-2bce-41c2-8545-5d12d676a674" ma:termSetId="6f71e40e-3a2e-4baf-91d9-2069eb354530"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7abce69b-fc19-453b-8927-e2605cf45722}" ma:internalName="TaxCatchAll" ma:showField="CatchAllData" ma:web="a1849d38-e72e-4852-a36b-13cdd6c06fc1">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7abce69b-fc19-453b-8927-e2605cf45722}" ma:internalName="TaxCatchAllLabel" ma:readOnly="true" ma:showField="CatchAllDataLabel" ma:web="a1849d38-e72e-4852-a36b-13cdd6c06fc1">
      <xsd:complexType>
        <xsd:complexContent>
          <xsd:extension base="dms:MultiChoiceLookup">
            <xsd:sequence>
              <xsd:element name="Value" type="dms:Lookup" maxOccurs="unbounded" minOccurs="0"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3c3fd-5a3b-4239-b985-69032e371c04" elementFormDefault="qualified">
    <xsd:import namespace="http://schemas.microsoft.com/office/2006/documentManagement/types"/>
    <xsd:import namespace="http://schemas.microsoft.com/office/infopath/2007/PartnerControls"/>
    <xsd:element name="Government_x0020_Body" ma:index="14" nillable="true" ma:displayName="Government Body" ma:default="BEIS" ma:internalName="Government_x0020_Body">
      <xsd:simpleType>
        <xsd:restriction base="dms:Text">
          <xsd:maxLength value="255"/>
        </xsd:restriction>
      </xsd:simpleType>
    </xsd:element>
    <xsd:element name="Date_x0020_Opened" ma:index="15" nillable="true" ma:displayName="Date Opened" ma:default="[Today]" ma:format="DateOnly" ma:internalName="Date_x0020_Opened">
      <xsd:simpleType>
        <xsd:restriction base="dms:DateTime"/>
      </xsd:simpleType>
    </xsd:element>
    <xsd:element name="Date_x0020_Closed" ma:index="16" nillable="true" ma:displayName="Date Closed" ma:format="DateOnly" ma:internalName="Date_x0020_Clos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8f60570-4bd3-4f2b-950b-a996de8ab151" elementFormDefault="qualified">
    <xsd:import namespace="http://schemas.microsoft.com/office/2006/documentManagement/types"/>
    <xsd:import namespace="http://schemas.microsoft.com/office/infopath/2007/PartnerControls"/>
    <xsd:element name="Retention_x0020_Label" ma:index="17" nillable="true" ma:displayName="Retention Label" ma:internalName="Retention_x0020_Labe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acb922-5235-4a66-b188-303b9b46fbd7" elementFormDefault="qualified">
    <xsd:import namespace="http://schemas.microsoft.com/office/2006/documentManagement/types"/>
    <xsd:import namespace="http://schemas.microsoft.com/office/infopath/2007/PartnerControls"/>
    <xsd:element name="LegacyData" ma:index="18" nillable="true" ma:displayName="Legacy Data" ma:internalName="Legacy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a7a6c9-f445-4aaf-8526-e6eda3804298"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Tags" ma:internalName="MediaServiceAutoTags"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LengthInSeconds" ma:index="3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066822-743F-4EFB-8AA6-56BB5684B9F2}">
  <ds:schemaRefs>
    <ds:schemaRef ds:uri="a8f60570-4bd3-4f2b-950b-a996de8ab151"/>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a1849d38-e72e-4852-a36b-13cdd6c06fc1"/>
    <ds:schemaRef ds:uri="http://purl.org/dc/terms/"/>
    <ds:schemaRef ds:uri="aaacb922-5235-4a66-b188-303b9b46fbd7"/>
    <ds:schemaRef ds:uri="7da7a6c9-f445-4aaf-8526-e6eda3804298"/>
    <ds:schemaRef ds:uri="http://schemas.microsoft.com/office/2006/documentManagement/types"/>
    <ds:schemaRef ds:uri="b413c3fd-5a3b-4239-b985-69032e371c04"/>
    <ds:schemaRef ds:uri="0063f72e-ace3-48fb-9c1f-5b513408b31f"/>
    <ds:schemaRef ds:uri="http://www.w3.org/XML/1998/namespace"/>
    <ds:schemaRef ds:uri="http://purl.org/dc/dcmitype/"/>
  </ds:schemaRefs>
</ds:datastoreItem>
</file>

<file path=customXml/itemProps2.xml><?xml version="1.0" encoding="utf-8"?>
<ds:datastoreItem xmlns:ds="http://schemas.openxmlformats.org/officeDocument/2006/customXml" ds:itemID="{1D6B2E73-4E2C-4818-A779-0103783DEE54}">
  <ds:schemaRefs>
    <ds:schemaRef ds:uri="http://schemas.microsoft.com/sharepoint/v3/contenttype/forms"/>
  </ds:schemaRefs>
</ds:datastoreItem>
</file>

<file path=customXml/itemProps3.xml><?xml version="1.0" encoding="utf-8"?>
<ds:datastoreItem xmlns:ds="http://schemas.openxmlformats.org/officeDocument/2006/customXml" ds:itemID="{A08A2E48-E516-4F6C-970F-E32844398F78}">
  <ds:schemaRefs>
    <ds:schemaRef ds:uri="http://schemas.microsoft.com/sharepoint/events"/>
  </ds:schemaRefs>
</ds:datastoreItem>
</file>

<file path=customXml/itemProps4.xml><?xml version="1.0" encoding="utf-8"?>
<ds:datastoreItem xmlns:ds="http://schemas.openxmlformats.org/officeDocument/2006/customXml" ds:itemID="{A6DEE4BF-DB10-49CF-8231-3A9655E2A2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63f72e-ace3-48fb-9c1f-5b513408b31f"/>
    <ds:schemaRef ds:uri="a1849d38-e72e-4852-a36b-13cdd6c06fc1"/>
    <ds:schemaRef ds:uri="b413c3fd-5a3b-4239-b985-69032e371c04"/>
    <ds:schemaRef ds:uri="a8f60570-4bd3-4f2b-950b-a996de8ab151"/>
    <ds:schemaRef ds:uri="aaacb922-5235-4a66-b188-303b9b46fbd7"/>
    <ds:schemaRef ds:uri="7da7a6c9-f445-4aaf-8526-e6eda38042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11439</TotalTime>
  <Words>1300</Words>
  <Application>Microsoft Office PowerPoint</Application>
  <PresentationFormat>On-screen Show (16:9)</PresentationFormat>
  <Paragraphs>120</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Gill Sans</vt:lpstr>
      <vt:lpstr>Raleway Black</vt:lpstr>
      <vt:lpstr>Raleway Light</vt:lpstr>
      <vt:lpstr>Carbon Trust</vt:lpstr>
      <vt:lpstr>PowerPoint Presentation</vt:lpstr>
      <vt:lpstr>PowerPoint Presentation</vt:lpstr>
      <vt:lpstr>PowerPoint Presentation</vt:lpstr>
      <vt:lpstr>What are the benefits of purchasing energy  efficient equipment?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Carbon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Lisa Lafferty</dc:creator>
  <cp:lastModifiedBy>Ganguly, Ananya</cp:lastModifiedBy>
  <cp:revision>290</cp:revision>
  <cp:lastPrinted>2018-02-21T09:48:18Z</cp:lastPrinted>
  <dcterms:created xsi:type="dcterms:W3CDTF">2017-09-22T13:50:55Z</dcterms:created>
  <dcterms:modified xsi:type="dcterms:W3CDTF">2022-12-07T12:21:13Z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0x01010054E78DF077B1A74AA77A8BB3D47E9C65</vt:lpwstr>
  </property>
  <property fmtid="{D5CDD505-2E9C-101B-9397-08002B2CF9AE}" pid="3" name="TaxKeyword">
    <vt:lpwstr/>
  </property>
  <property fmtid="{D5CDD505-2E9C-101B-9397-08002B2CF9AE}" pid="4" name="MMProjectDocumentType">
    <vt:lpwstr/>
  </property>
  <property fmtid="{D5CDD505-2E9C-101B-9397-08002B2CF9AE}" pid="5" name="MMKeyDocument">
    <vt:lpwstr/>
  </property>
  <property fmtid="{D5CDD505-2E9C-101B-9397-08002B2CF9AE}" pid="6" name="_dlc_DocIdItemGuid">
    <vt:lpwstr>57f8a2b4-21b5-406a-b60d-91edcb3f63b3</vt:lpwstr>
  </property>
  <property fmtid="{D5CDD505-2E9C-101B-9397-08002B2CF9AE}" pid="7" name="MSIP_Label_ba62f585-b40f-4ab9-bafe-39150f03d124_Enabled">
    <vt:lpwstr>true</vt:lpwstr>
  </property>
  <property fmtid="{D5CDD505-2E9C-101B-9397-08002B2CF9AE}" pid="8" name="MSIP_Label_ba62f585-b40f-4ab9-bafe-39150f03d124_SetDate">
    <vt:lpwstr>2022-05-06T09:47:22Z</vt:lpwstr>
  </property>
  <property fmtid="{D5CDD505-2E9C-101B-9397-08002B2CF9AE}" pid="9" name="MSIP_Label_ba62f585-b40f-4ab9-bafe-39150f03d124_Method">
    <vt:lpwstr>Standard</vt:lpwstr>
  </property>
  <property fmtid="{D5CDD505-2E9C-101B-9397-08002B2CF9AE}" pid="10" name="MSIP_Label_ba62f585-b40f-4ab9-bafe-39150f03d124_Name">
    <vt:lpwstr>OFFICIAL</vt:lpwstr>
  </property>
  <property fmtid="{D5CDD505-2E9C-101B-9397-08002B2CF9AE}" pid="11" name="MSIP_Label_ba62f585-b40f-4ab9-bafe-39150f03d124_SiteId">
    <vt:lpwstr>cbac7005-02c1-43eb-b497-e6492d1b2dd8</vt:lpwstr>
  </property>
  <property fmtid="{D5CDD505-2E9C-101B-9397-08002B2CF9AE}" pid="12" name="MSIP_Label_ba62f585-b40f-4ab9-bafe-39150f03d124_ActionId">
    <vt:lpwstr>f058fdc3-d816-4320-9170-5d65a9073b2b</vt:lpwstr>
  </property>
  <property fmtid="{D5CDD505-2E9C-101B-9397-08002B2CF9AE}" pid="13" name="MSIP_Label_ba62f585-b40f-4ab9-bafe-39150f03d124_ContentBits">
    <vt:lpwstr>0</vt:lpwstr>
  </property>
  <property fmtid="{D5CDD505-2E9C-101B-9397-08002B2CF9AE}" pid="14" name="Business Unit">
    <vt:lpwstr>1;#Energy Efficiency and Local|457be5e4-4b91-494e-beda-509bcb82df7c</vt:lpwstr>
  </property>
</Properties>
</file>